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ppt/revisionInfo.xml" ContentType="application/vnd.ms-powerpoint.revisioninfo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sldIdLst>
    <p:sldId id="256" r:id="rId2"/>
    <p:sldId id="275" r:id="rId3"/>
    <p:sldId id="266" r:id="rId4"/>
    <p:sldId id="258" r:id="rId5"/>
    <p:sldId id="262" r:id="rId6"/>
    <p:sldId id="267" r:id="rId7"/>
    <p:sldId id="265" r:id="rId8"/>
    <p:sldId id="261" r:id="rId9"/>
    <p:sldId id="259" r:id="rId10"/>
    <p:sldId id="263" r:id="rId11"/>
    <p:sldId id="271" r:id="rId12"/>
    <p:sldId id="276" r:id="rId13"/>
  </p:sldIdLst>
  <p:sldSz cx="12192000" cy="6858000"/>
  <p:notesSz cx="6858000" cy="9144000"/>
  <p:embeddedFontLs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Calibri Light" panose="020F0302020204030204" pitchFamily="34" charset="0"/>
      <p:regular r:id="rId18"/>
      <p:italic r:id="rId19"/>
    </p:embeddedFont>
    <p:embeddedFont>
      <p:font typeface="Pulso" pitchFamily="2" charset="0"/>
      <p:regular r:id="rId20"/>
    </p:embeddedFont>
    <p:embeddedFont>
      <p:font typeface="Pulso Light" pitchFamily="2" charset="0"/>
      <p:regular r:id="rId21"/>
    </p:embeddedFont>
    <p:embeddedFont>
      <p:font typeface="Roboto" panose="02000000000000000000" pitchFamily="2" charset="0"/>
      <p:regular r:id="rId22"/>
      <p:bold r:id="rId23"/>
      <p:italic r:id="rId24"/>
      <p:boldItalic r:id="rId25"/>
    </p:embeddedFont>
    <p:embeddedFont>
      <p:font typeface="Roboto Light" panose="02000000000000000000" pitchFamily="2" charset="0"/>
      <p:regular r:id="rId26"/>
      <p:italic r:id="rId27"/>
    </p:embeddedFont>
    <p:embeddedFont>
      <p:font typeface="Roboto Medium" panose="02000000000000000000" pitchFamily="2" charset="0"/>
      <p:regular r:id="rId28"/>
      <p:italic r:id="rId29"/>
    </p:embeddedFont>
    <p:embeddedFont>
      <p:font typeface="Roboto Thin" panose="02000000000000000000" pitchFamily="2" charset="0"/>
      <p:regular r:id="rId30"/>
      <p:italic r:id="rId31"/>
    </p:embeddedFont>
  </p:embeddedFontLst>
  <p:defaultTextStyle>
    <a:defPPr>
      <a:defRPr lang="es-A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61EF"/>
    <a:srgbClr val="F80703"/>
    <a:srgbClr val="05ACA8"/>
    <a:srgbClr val="4014A1"/>
    <a:srgbClr val="09FEFE"/>
    <a:srgbClr val="05A6A8"/>
    <a:srgbClr val="FBB101"/>
    <a:srgbClr val="7436F3"/>
    <a:srgbClr val="D12FB8"/>
    <a:srgbClr val="0F00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FB45613-780C-E140-B6C3-106AA90E6E1E}" v="668" dt="2023-04-03T17:40:25.38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652"/>
    <p:restoredTop sz="94694"/>
  </p:normalViewPr>
  <p:slideViewPr>
    <p:cSldViewPr snapToGrid="0">
      <p:cViewPr varScale="1">
        <p:scale>
          <a:sx n="117" d="100"/>
          <a:sy n="117" d="100"/>
        </p:scale>
        <p:origin x="124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9" Type="http://schemas.openxmlformats.org/officeDocument/2006/relationships/customXml" Target="../customXml/item3.xml"/><Relationship Id="rId21" Type="http://schemas.openxmlformats.org/officeDocument/2006/relationships/font" Target="fonts/font8.fntdata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33" Type="http://schemas.openxmlformats.org/officeDocument/2006/relationships/viewProps" Target="viewProps.xml"/><Relationship Id="rId38" Type="http://schemas.openxmlformats.org/officeDocument/2006/relationships/customXml" Target="../customXml/item2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32" Type="http://schemas.openxmlformats.org/officeDocument/2006/relationships/presProps" Target="presProps.xml"/><Relationship Id="rId37" Type="http://schemas.openxmlformats.org/officeDocument/2006/relationships/customXml" Target="../customXml/item1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font" Target="fonts/font15.fntdata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31" Type="http://schemas.openxmlformats.org/officeDocument/2006/relationships/font" Target="fonts/font1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font" Target="fonts/font14.fntdata"/><Relationship Id="rId30" Type="http://schemas.openxmlformats.org/officeDocument/2006/relationships/font" Target="fonts/font17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Hoja_de_c_lculo_de_Microsoft_Excel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MX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cap="all" spc="5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AR"/>
        </a:p>
      </c:txPr>
    </c:title>
    <c:autoTitleDeleted val="0"/>
    <c:plotArea>
      <c:layout/>
      <c:ofPieChart>
        <c:ofPieType val="pie"/>
        <c:varyColors val="1"/>
        <c:ser>
          <c:idx val="0"/>
          <c:order val="0"/>
          <c:tx>
            <c:strRef>
              <c:f>Hoja1!$B$1</c:f>
              <c:strCache>
                <c:ptCount val="1"/>
                <c:pt idx="0">
                  <c:v>Ventas</c:v>
                </c:pt>
              </c:strCache>
            </c:strRef>
          </c:tx>
          <c:dPt>
            <c:idx val="0"/>
            <c:bubble3D val="0"/>
            <c:spPr>
              <a:solidFill>
                <a:srgbClr val="7537F4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2-3CDC-DB47-99B1-8B04E4F9EE07}"/>
              </c:ext>
            </c:extLst>
          </c:dPt>
          <c:dPt>
            <c:idx val="1"/>
            <c:bubble3D val="0"/>
            <c:spPr>
              <a:solidFill>
                <a:srgbClr val="CA8AFD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3CDC-DB47-99B1-8B04E4F9EE07}"/>
              </c:ext>
            </c:extLst>
          </c:dPt>
          <c:dPt>
            <c:idx val="2"/>
            <c:bubble3D val="0"/>
            <c:spPr>
              <a:solidFill>
                <a:srgbClr val="7537F4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4-3CDC-DB47-99B1-8B04E4F9EE07}"/>
              </c:ext>
            </c:extLst>
          </c:dPt>
          <c:dPt>
            <c:idx val="3"/>
            <c:bubble3D val="0"/>
            <c:spPr>
              <a:solidFill>
                <a:srgbClr val="0F002F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3CDC-DB47-99B1-8B04E4F9EE07}"/>
              </c:ext>
            </c:extLst>
          </c:dPt>
          <c:dPt>
            <c:idx val="4"/>
            <c:bubble3D val="0"/>
            <c:spPr>
              <a:solidFill>
                <a:srgbClr val="0F002F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3CDC-DB47-99B1-8B04E4F9EE07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s-AR"/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Hoja1!$A$2:$A$5</c:f>
              <c:strCache>
                <c:ptCount val="4"/>
                <c:pt idx="0">
                  <c:v>1er trim.</c:v>
                </c:pt>
                <c:pt idx="1">
                  <c:v>2º trim.</c:v>
                </c:pt>
                <c:pt idx="2">
                  <c:v>3er trim.</c:v>
                </c:pt>
                <c:pt idx="3">
                  <c:v>4º trim.</c:v>
                </c:pt>
              </c:strCache>
            </c:strRef>
          </c:cat>
          <c:val>
            <c:numRef>
              <c:f>Hoja1!$B$2:$B$5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CDC-DB47-99B1-8B04E4F9EE07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gapWidth val="100"/>
        <c:secondPieSize val="75"/>
        <c:serLines>
          <c:spPr>
            <a:ln w="9525" cap="flat" cmpd="sng" algn="ctr">
              <a:solidFill>
                <a:schemeClr val="tx1">
                  <a:lumMod val="35000"/>
                  <a:lumOff val="65000"/>
                </a:schemeClr>
              </a:solidFill>
              <a:round/>
            </a:ln>
            <a:effectLst/>
          </c:spPr>
        </c:serLines>
      </c:ofPieChart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A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A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2030CD59-6260-EF28-8790-376BF2C0DAC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53F476D9-FE8B-9CD3-771A-F8675721AFB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4754708" y="96941"/>
            <a:ext cx="2682582" cy="341948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0A1051D4-44E0-FC52-8B98-FBB841778DF1}"/>
              </a:ext>
            </a:extLst>
          </p:cNvPr>
          <p:cNvSpPr/>
          <p:nvPr userDrawn="1"/>
        </p:nvSpPr>
        <p:spPr>
          <a:xfrm>
            <a:off x="175785" y="513426"/>
            <a:ext cx="11824147" cy="6175473"/>
          </a:xfrm>
          <a:prstGeom prst="rect">
            <a:avLst/>
          </a:prstGeom>
          <a:solidFill>
            <a:srgbClr val="F5F5F5"/>
          </a:solidFill>
          <a:ln>
            <a:noFill/>
          </a:ln>
          <a:effectLst>
            <a:outerShdw blurRad="309148" sx="50643" sy="50643" algn="ctr" rotWithShape="0">
              <a:prstClr val="black">
                <a:alpha val="31359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1276390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>
            <a:extLst>
              <a:ext uri="{FF2B5EF4-FFF2-40B4-BE49-F238E27FC236}">
                <a16:creationId xmlns:a16="http://schemas.microsoft.com/office/drawing/2014/main" id="{8DA0F61A-2803-8329-AA4E-544F3520265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83" r="83"/>
          <a:stretch/>
        </p:blipFill>
        <p:spPr>
          <a:xfrm>
            <a:off x="179289" y="546003"/>
            <a:ext cx="11833420" cy="6175472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FB918EBD-D376-CC10-4BB4-3FE3413AB83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754707" y="136525"/>
            <a:ext cx="2682585" cy="341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6430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FEB3F83D-0EC2-0B8B-E0CB-1D4A69166783}"/>
              </a:ext>
            </a:extLst>
          </p:cNvPr>
          <p:cNvSpPr/>
          <p:nvPr userDrawn="1"/>
        </p:nvSpPr>
        <p:spPr>
          <a:xfrm>
            <a:off x="175785" y="513426"/>
            <a:ext cx="11824147" cy="617547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28520741-DA22-BA72-7AA4-FC41A0741F5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754707" y="136525"/>
            <a:ext cx="2682585" cy="341948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6923BD53-B670-39B1-CD59-56598CAA5D0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83" t="-527" r="83" b="88478"/>
          <a:stretch/>
        </p:blipFill>
        <p:spPr>
          <a:xfrm>
            <a:off x="171148" y="478473"/>
            <a:ext cx="11833420" cy="744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1642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Marcador de posición de imagen 11">
            <a:extLst>
              <a:ext uri="{FF2B5EF4-FFF2-40B4-BE49-F238E27FC236}">
                <a16:creationId xmlns:a16="http://schemas.microsoft.com/office/drawing/2014/main" id="{33E302A3-6496-FFE5-B119-9A592E699FB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064792" y="2010258"/>
            <a:ext cx="4062413" cy="3946198"/>
          </a:xfrm>
        </p:spPr>
        <p:txBody>
          <a:bodyPr/>
          <a:lstStyle/>
          <a:p>
            <a:endParaRPr lang="es-AR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1AE67861-64F6-9805-3BFF-99EA0476371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1494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4739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Marcador de medios 9">
            <a:extLst>
              <a:ext uri="{FF2B5EF4-FFF2-40B4-BE49-F238E27FC236}">
                <a16:creationId xmlns:a16="http://schemas.microsoft.com/office/drawing/2014/main" id="{54431CBC-5CAD-07C4-CE17-3BFDADBEDE99}"/>
              </a:ext>
            </a:extLst>
          </p:cNvPr>
          <p:cNvSpPr>
            <a:spLocks noGrp="1"/>
          </p:cNvSpPr>
          <p:nvPr>
            <p:ph type="media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347273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Marcador de posición de imagen 10">
            <a:extLst>
              <a:ext uri="{FF2B5EF4-FFF2-40B4-BE49-F238E27FC236}">
                <a16:creationId xmlns:a16="http://schemas.microsoft.com/office/drawing/2014/main" id="{459A1875-0776-45DE-6F22-9B88FC15518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s-AR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30815523-893C-03A7-D286-C85D1F107B8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4754708" y="136525"/>
            <a:ext cx="2682582" cy="341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3526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98C63624-4E6E-DD59-0919-CF86A8980B9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467" y="0"/>
            <a:ext cx="12187066" cy="6858000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3A6D97BA-878D-D18E-ED11-D8F50B8FD0C0}"/>
              </a:ext>
            </a:extLst>
          </p:cNvPr>
          <p:cNvSpPr/>
          <p:nvPr userDrawn="1"/>
        </p:nvSpPr>
        <p:spPr>
          <a:xfrm>
            <a:off x="0" y="-6040"/>
            <a:ext cx="12191999" cy="40020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1BEB039-BFD8-CBF3-19B2-520ABDCDA36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754706" y="23091"/>
            <a:ext cx="2682585" cy="341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7855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98AC89A5-3C49-D173-D191-6B633EF96AA4}"/>
              </a:ext>
            </a:extLst>
          </p:cNvPr>
          <p:cNvSpPr/>
          <p:nvPr userDrawn="1"/>
        </p:nvSpPr>
        <p:spPr>
          <a:xfrm>
            <a:off x="175785" y="513426"/>
            <a:ext cx="11824147" cy="6175473"/>
          </a:xfrm>
          <a:prstGeom prst="rect">
            <a:avLst/>
          </a:prstGeom>
          <a:solidFill>
            <a:srgbClr val="F5F5F5">
              <a:alpha val="6199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9A4CE18C-67B2-C340-5781-7524A880C76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754707" y="136525"/>
            <a:ext cx="2682585" cy="341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3609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BE1728ED-1B83-0E9C-AC29-C895B41990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MX"/>
              <a:t>Haz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3BF0648-01E0-5253-14F8-8F7D80BFB8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1310829-7A86-3B8D-7800-CFB6661731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E03224-607D-F541-BEA1-5ED5FCC82E20}" type="datetimeFigureOut">
              <a:rPr lang="es-AR" smtClean="0"/>
              <a:t>6/6/23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7EF2BC5-CED4-A2F5-BBD1-30CAE0457F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C1BBBA2-1F69-09EF-0ABC-7B3AC28CA2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9788E3-7BEE-DD47-BB0B-BA5E23FBB08A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4428776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0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4.png"/><Relationship Id="rId18" Type="http://schemas.openxmlformats.org/officeDocument/2006/relationships/image" Target="../media/image39.png"/><Relationship Id="rId26" Type="http://schemas.openxmlformats.org/officeDocument/2006/relationships/image" Target="../media/image47.png"/><Relationship Id="rId39" Type="http://schemas.openxmlformats.org/officeDocument/2006/relationships/image" Target="../media/image60.png"/><Relationship Id="rId21" Type="http://schemas.openxmlformats.org/officeDocument/2006/relationships/image" Target="../media/image42.png"/><Relationship Id="rId34" Type="http://schemas.openxmlformats.org/officeDocument/2006/relationships/image" Target="../media/image55.png"/><Relationship Id="rId42" Type="http://schemas.openxmlformats.org/officeDocument/2006/relationships/image" Target="../media/image63.png"/><Relationship Id="rId47" Type="http://schemas.openxmlformats.org/officeDocument/2006/relationships/image" Target="../media/image68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6" Type="http://schemas.openxmlformats.org/officeDocument/2006/relationships/image" Target="../media/image37.png"/><Relationship Id="rId29" Type="http://schemas.openxmlformats.org/officeDocument/2006/relationships/image" Target="../media/image50.png"/><Relationship Id="rId11" Type="http://schemas.openxmlformats.org/officeDocument/2006/relationships/image" Target="../media/image32.png"/><Relationship Id="rId24" Type="http://schemas.openxmlformats.org/officeDocument/2006/relationships/image" Target="../media/image45.png"/><Relationship Id="rId32" Type="http://schemas.openxmlformats.org/officeDocument/2006/relationships/image" Target="../media/image53.png"/><Relationship Id="rId37" Type="http://schemas.openxmlformats.org/officeDocument/2006/relationships/image" Target="../media/image58.png"/><Relationship Id="rId40" Type="http://schemas.openxmlformats.org/officeDocument/2006/relationships/image" Target="../media/image61.png"/><Relationship Id="rId45" Type="http://schemas.openxmlformats.org/officeDocument/2006/relationships/image" Target="../media/image66.png"/><Relationship Id="rId5" Type="http://schemas.openxmlformats.org/officeDocument/2006/relationships/image" Target="../media/image26.png"/><Relationship Id="rId15" Type="http://schemas.openxmlformats.org/officeDocument/2006/relationships/image" Target="../media/image36.png"/><Relationship Id="rId23" Type="http://schemas.openxmlformats.org/officeDocument/2006/relationships/image" Target="../media/image44.png"/><Relationship Id="rId28" Type="http://schemas.openxmlformats.org/officeDocument/2006/relationships/image" Target="../media/image49.png"/><Relationship Id="rId36" Type="http://schemas.openxmlformats.org/officeDocument/2006/relationships/image" Target="../media/image57.png"/><Relationship Id="rId49" Type="http://schemas.openxmlformats.org/officeDocument/2006/relationships/image" Target="../media/image70.png"/><Relationship Id="rId10" Type="http://schemas.openxmlformats.org/officeDocument/2006/relationships/image" Target="../media/image31.png"/><Relationship Id="rId19" Type="http://schemas.openxmlformats.org/officeDocument/2006/relationships/image" Target="../media/image40.png"/><Relationship Id="rId31" Type="http://schemas.openxmlformats.org/officeDocument/2006/relationships/image" Target="../media/image52.png"/><Relationship Id="rId44" Type="http://schemas.openxmlformats.org/officeDocument/2006/relationships/image" Target="../media/image65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Relationship Id="rId14" Type="http://schemas.openxmlformats.org/officeDocument/2006/relationships/image" Target="../media/image35.png"/><Relationship Id="rId22" Type="http://schemas.openxmlformats.org/officeDocument/2006/relationships/image" Target="../media/image43.png"/><Relationship Id="rId27" Type="http://schemas.openxmlformats.org/officeDocument/2006/relationships/image" Target="../media/image48.png"/><Relationship Id="rId30" Type="http://schemas.openxmlformats.org/officeDocument/2006/relationships/image" Target="../media/image51.png"/><Relationship Id="rId35" Type="http://schemas.openxmlformats.org/officeDocument/2006/relationships/image" Target="../media/image56.png"/><Relationship Id="rId43" Type="http://schemas.openxmlformats.org/officeDocument/2006/relationships/image" Target="../media/image64.png"/><Relationship Id="rId48" Type="http://schemas.openxmlformats.org/officeDocument/2006/relationships/image" Target="../media/image69.png"/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12" Type="http://schemas.openxmlformats.org/officeDocument/2006/relationships/image" Target="../media/image33.png"/><Relationship Id="rId17" Type="http://schemas.openxmlformats.org/officeDocument/2006/relationships/image" Target="../media/image38.png"/><Relationship Id="rId25" Type="http://schemas.openxmlformats.org/officeDocument/2006/relationships/image" Target="../media/image46.png"/><Relationship Id="rId33" Type="http://schemas.openxmlformats.org/officeDocument/2006/relationships/image" Target="../media/image54.png"/><Relationship Id="rId38" Type="http://schemas.openxmlformats.org/officeDocument/2006/relationships/image" Target="../media/image59.png"/><Relationship Id="rId46" Type="http://schemas.openxmlformats.org/officeDocument/2006/relationships/image" Target="../media/image67.png"/><Relationship Id="rId20" Type="http://schemas.openxmlformats.org/officeDocument/2006/relationships/image" Target="../media/image41.png"/><Relationship Id="rId41" Type="http://schemas.openxmlformats.org/officeDocument/2006/relationships/image" Target="../media/image6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1.png"/><Relationship Id="rId18" Type="http://schemas.openxmlformats.org/officeDocument/2006/relationships/image" Target="../media/image86.png"/><Relationship Id="rId26" Type="http://schemas.openxmlformats.org/officeDocument/2006/relationships/image" Target="../media/image94.png"/><Relationship Id="rId39" Type="http://schemas.openxmlformats.org/officeDocument/2006/relationships/image" Target="../media/image107.png"/><Relationship Id="rId21" Type="http://schemas.openxmlformats.org/officeDocument/2006/relationships/image" Target="../media/image89.png"/><Relationship Id="rId34" Type="http://schemas.openxmlformats.org/officeDocument/2006/relationships/image" Target="../media/image102.png"/><Relationship Id="rId42" Type="http://schemas.openxmlformats.org/officeDocument/2006/relationships/image" Target="../media/image110.png"/><Relationship Id="rId47" Type="http://schemas.openxmlformats.org/officeDocument/2006/relationships/image" Target="../media/image115.png"/><Relationship Id="rId7" Type="http://schemas.openxmlformats.org/officeDocument/2006/relationships/image" Target="../media/image75.png"/><Relationship Id="rId2" Type="http://schemas.openxmlformats.org/officeDocument/2006/relationships/image" Target="../media/image71.png"/><Relationship Id="rId16" Type="http://schemas.openxmlformats.org/officeDocument/2006/relationships/image" Target="../media/image84.png"/><Relationship Id="rId29" Type="http://schemas.openxmlformats.org/officeDocument/2006/relationships/image" Target="../media/image97.png"/><Relationship Id="rId11" Type="http://schemas.openxmlformats.org/officeDocument/2006/relationships/image" Target="../media/image79.png"/><Relationship Id="rId24" Type="http://schemas.openxmlformats.org/officeDocument/2006/relationships/image" Target="../media/image92.png"/><Relationship Id="rId32" Type="http://schemas.openxmlformats.org/officeDocument/2006/relationships/image" Target="../media/image100.png"/><Relationship Id="rId37" Type="http://schemas.openxmlformats.org/officeDocument/2006/relationships/image" Target="../media/image105.png"/><Relationship Id="rId40" Type="http://schemas.openxmlformats.org/officeDocument/2006/relationships/image" Target="../media/image108.png"/><Relationship Id="rId45" Type="http://schemas.openxmlformats.org/officeDocument/2006/relationships/image" Target="../media/image113.png"/><Relationship Id="rId5" Type="http://schemas.openxmlformats.org/officeDocument/2006/relationships/image" Target="../media/image74.png"/><Relationship Id="rId15" Type="http://schemas.openxmlformats.org/officeDocument/2006/relationships/image" Target="../media/image83.png"/><Relationship Id="rId23" Type="http://schemas.openxmlformats.org/officeDocument/2006/relationships/image" Target="../media/image91.png"/><Relationship Id="rId28" Type="http://schemas.openxmlformats.org/officeDocument/2006/relationships/image" Target="../media/image96.png"/><Relationship Id="rId36" Type="http://schemas.openxmlformats.org/officeDocument/2006/relationships/image" Target="../media/image104.png"/><Relationship Id="rId49" Type="http://schemas.openxmlformats.org/officeDocument/2006/relationships/image" Target="../media/image117.png"/><Relationship Id="rId10" Type="http://schemas.openxmlformats.org/officeDocument/2006/relationships/image" Target="../media/image78.png"/><Relationship Id="rId19" Type="http://schemas.openxmlformats.org/officeDocument/2006/relationships/image" Target="../media/image87.png"/><Relationship Id="rId31" Type="http://schemas.openxmlformats.org/officeDocument/2006/relationships/image" Target="../media/image99.png"/><Relationship Id="rId44" Type="http://schemas.openxmlformats.org/officeDocument/2006/relationships/image" Target="../media/image112.png"/><Relationship Id="rId4" Type="http://schemas.openxmlformats.org/officeDocument/2006/relationships/image" Target="../media/image73.png"/><Relationship Id="rId9" Type="http://schemas.openxmlformats.org/officeDocument/2006/relationships/image" Target="../media/image77.png"/><Relationship Id="rId14" Type="http://schemas.openxmlformats.org/officeDocument/2006/relationships/image" Target="../media/image82.png"/><Relationship Id="rId22" Type="http://schemas.openxmlformats.org/officeDocument/2006/relationships/image" Target="../media/image90.png"/><Relationship Id="rId27" Type="http://schemas.openxmlformats.org/officeDocument/2006/relationships/image" Target="../media/image95.png"/><Relationship Id="rId30" Type="http://schemas.openxmlformats.org/officeDocument/2006/relationships/image" Target="../media/image98.png"/><Relationship Id="rId35" Type="http://schemas.openxmlformats.org/officeDocument/2006/relationships/image" Target="../media/image103.png"/><Relationship Id="rId43" Type="http://schemas.openxmlformats.org/officeDocument/2006/relationships/image" Target="../media/image111.png"/><Relationship Id="rId48" Type="http://schemas.openxmlformats.org/officeDocument/2006/relationships/image" Target="../media/image116.png"/><Relationship Id="rId8" Type="http://schemas.openxmlformats.org/officeDocument/2006/relationships/image" Target="../media/image76.png"/><Relationship Id="rId3" Type="http://schemas.openxmlformats.org/officeDocument/2006/relationships/image" Target="../media/image72.png"/><Relationship Id="rId12" Type="http://schemas.openxmlformats.org/officeDocument/2006/relationships/image" Target="../media/image80.png"/><Relationship Id="rId17" Type="http://schemas.openxmlformats.org/officeDocument/2006/relationships/image" Target="../media/image85.png"/><Relationship Id="rId25" Type="http://schemas.openxmlformats.org/officeDocument/2006/relationships/image" Target="../media/image93.png"/><Relationship Id="rId33" Type="http://schemas.openxmlformats.org/officeDocument/2006/relationships/image" Target="../media/image101.png"/><Relationship Id="rId38" Type="http://schemas.openxmlformats.org/officeDocument/2006/relationships/image" Target="../media/image106.png"/><Relationship Id="rId46" Type="http://schemas.openxmlformats.org/officeDocument/2006/relationships/image" Target="../media/image114.png"/><Relationship Id="rId20" Type="http://schemas.openxmlformats.org/officeDocument/2006/relationships/image" Target="../media/image88.png"/><Relationship Id="rId41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openxmlformats.org/officeDocument/2006/relationships/image" Target="../media/image22.png"/><Relationship Id="rId4" Type="http://schemas.openxmlformats.org/officeDocument/2006/relationships/image" Target="../media/image21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D0F05064-C871-80A6-502C-DF12FCAD32A3}"/>
              </a:ext>
            </a:extLst>
          </p:cNvPr>
          <p:cNvSpPr txBox="1"/>
          <p:nvPr/>
        </p:nvSpPr>
        <p:spPr>
          <a:xfrm>
            <a:off x="858499" y="2641498"/>
            <a:ext cx="725355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4000" b="0" i="0" dirty="0">
                <a:solidFill>
                  <a:srgbClr val="1261EF"/>
                </a:solidFill>
                <a:effectLst/>
                <a:latin typeface="Pulso" pitchFamily="2" charset="0"/>
              </a:rPr>
              <a:t>¡Hola!, </a:t>
            </a:r>
            <a:r>
              <a:rPr lang="es-AR" sz="4000" b="0" i="0" dirty="0">
                <a:solidFill>
                  <a:schemeClr val="bg1"/>
                </a:solidFill>
                <a:effectLst/>
                <a:latin typeface="Pulso" pitchFamily="2" charset="0"/>
              </a:rPr>
              <a:t>Esta es la portada de tu presentación. Este título se escribe en tipografía </a:t>
            </a:r>
            <a:r>
              <a:rPr lang="es-AR" sz="4000" b="1" i="0" dirty="0">
                <a:solidFill>
                  <a:schemeClr val="bg1"/>
                </a:solidFill>
                <a:effectLst/>
                <a:latin typeface="Pulso" pitchFamily="2" charset="0"/>
              </a:rPr>
              <a:t>Pulso.</a:t>
            </a:r>
            <a:endParaRPr lang="es-AR" sz="4000" b="1" dirty="0">
              <a:solidFill>
                <a:schemeClr val="bg1"/>
              </a:solidFill>
              <a:latin typeface="Pulso" pitchFamily="2" charset="0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9F31099F-1F77-7076-F5C1-0195E3F27384}"/>
              </a:ext>
            </a:extLst>
          </p:cNvPr>
          <p:cNvSpPr txBox="1"/>
          <p:nvPr/>
        </p:nvSpPr>
        <p:spPr>
          <a:xfrm>
            <a:off x="858499" y="5177945"/>
            <a:ext cx="30822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AR" sz="1400" dirty="0">
                <a:solidFill>
                  <a:schemeClr val="bg1">
                    <a:lumMod val="9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MAYO 2023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BB63F3B-8BDF-0B2F-190D-06EAD16BD7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730" y="4697409"/>
            <a:ext cx="6184900" cy="5080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60986C2D-DCFC-5E75-3EF8-20681FA5A8E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70730" y="1962721"/>
            <a:ext cx="2476577" cy="249041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AA678291-B446-CB5B-E992-A1D56DF740A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9928908" y="6340574"/>
            <a:ext cx="1610856" cy="126696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D884667C-BAAB-12F4-3C96-3852C94D022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019545" y="5905043"/>
            <a:ext cx="3514525" cy="356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2010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>
            <a:extLst>
              <a:ext uri="{FF2B5EF4-FFF2-40B4-BE49-F238E27FC236}">
                <a16:creationId xmlns:a16="http://schemas.microsoft.com/office/drawing/2014/main" id="{67DA3707-5330-52B0-1E5D-BA8BB2D6CF59}"/>
              </a:ext>
            </a:extLst>
          </p:cNvPr>
          <p:cNvSpPr/>
          <p:nvPr/>
        </p:nvSpPr>
        <p:spPr>
          <a:xfrm>
            <a:off x="849613" y="1023190"/>
            <a:ext cx="5129084" cy="2421978"/>
          </a:xfrm>
          <a:prstGeom prst="rect">
            <a:avLst/>
          </a:prstGeom>
          <a:solidFill>
            <a:srgbClr val="1261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525" algn="ctr"/>
            <a:r>
              <a:rPr lang="es-AR" sz="6000" dirty="0">
                <a:solidFill>
                  <a:schemeClr val="bg1"/>
                </a:solidFill>
                <a:latin typeface="Pulso Light" pitchFamily="2" charset="0"/>
              </a:rPr>
              <a:t>+20k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08540A79-E66C-2E6D-E8AD-B84D6CA9FFEF}"/>
              </a:ext>
            </a:extLst>
          </p:cNvPr>
          <p:cNvSpPr/>
          <p:nvPr/>
        </p:nvSpPr>
        <p:spPr>
          <a:xfrm>
            <a:off x="6169641" y="1023190"/>
            <a:ext cx="2469071" cy="2421978"/>
          </a:xfrm>
          <a:prstGeom prst="rect">
            <a:avLst/>
          </a:prstGeom>
          <a:solidFill>
            <a:srgbClr val="7436F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525" algn="ctr"/>
            <a:r>
              <a:rPr lang="es-AR" sz="6000" dirty="0">
                <a:solidFill>
                  <a:schemeClr val="bg1"/>
                </a:solidFill>
                <a:latin typeface="Pulso Light" pitchFamily="2" charset="0"/>
              </a:rPr>
              <a:t>+20k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196553C9-C4CA-2A81-994B-05950E1CE900}"/>
              </a:ext>
            </a:extLst>
          </p:cNvPr>
          <p:cNvSpPr/>
          <p:nvPr/>
        </p:nvSpPr>
        <p:spPr>
          <a:xfrm>
            <a:off x="8829655" y="1023190"/>
            <a:ext cx="2469071" cy="2421978"/>
          </a:xfrm>
          <a:prstGeom prst="rect">
            <a:avLst/>
          </a:prstGeom>
          <a:solidFill>
            <a:srgbClr val="F5F5F5"/>
          </a:solidFill>
          <a:ln>
            <a:solidFill>
              <a:srgbClr val="F5F5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525" algn="ctr"/>
            <a:r>
              <a:rPr lang="es-AR" sz="6000" dirty="0">
                <a:solidFill>
                  <a:srgbClr val="1261EF"/>
                </a:solidFill>
                <a:latin typeface="Pulso Light" pitchFamily="2" charset="0"/>
              </a:rPr>
              <a:t>99%</a:t>
            </a: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457EB78F-D4B1-1A4E-6546-7BB569DDBFD8}"/>
              </a:ext>
            </a:extLst>
          </p:cNvPr>
          <p:cNvSpPr/>
          <p:nvPr/>
        </p:nvSpPr>
        <p:spPr>
          <a:xfrm>
            <a:off x="849613" y="3631113"/>
            <a:ext cx="2469071" cy="2421978"/>
          </a:xfrm>
          <a:prstGeom prst="rect">
            <a:avLst/>
          </a:prstGeom>
          <a:solidFill>
            <a:srgbClr val="7436F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525" algn="ctr"/>
            <a:r>
              <a:rPr lang="es-AR" sz="6000" dirty="0">
                <a:solidFill>
                  <a:schemeClr val="bg1"/>
                </a:solidFill>
                <a:latin typeface="Pulso Light" pitchFamily="2" charset="0"/>
              </a:rPr>
              <a:t>+20k</a:t>
            </a: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5A81B4E0-1A47-292F-BCA7-D7D74B92319D}"/>
              </a:ext>
            </a:extLst>
          </p:cNvPr>
          <p:cNvSpPr/>
          <p:nvPr/>
        </p:nvSpPr>
        <p:spPr>
          <a:xfrm>
            <a:off x="3509627" y="3631113"/>
            <a:ext cx="2469071" cy="2421978"/>
          </a:xfrm>
          <a:prstGeom prst="rect">
            <a:avLst/>
          </a:prstGeom>
          <a:solidFill>
            <a:srgbClr val="F5F5F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525" algn="ctr"/>
            <a:r>
              <a:rPr lang="es-AR" sz="6000" dirty="0">
                <a:solidFill>
                  <a:srgbClr val="1261EF"/>
                </a:solidFill>
                <a:latin typeface="Pulso Light" pitchFamily="2" charset="0"/>
              </a:rPr>
              <a:t>99%</a:t>
            </a: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44B6014B-4530-4CE0-F41E-0205B47D361B}"/>
              </a:ext>
            </a:extLst>
          </p:cNvPr>
          <p:cNvSpPr/>
          <p:nvPr/>
        </p:nvSpPr>
        <p:spPr>
          <a:xfrm>
            <a:off x="6169641" y="3631113"/>
            <a:ext cx="2469071" cy="2421978"/>
          </a:xfrm>
          <a:prstGeom prst="rect">
            <a:avLst/>
          </a:prstGeom>
          <a:solidFill>
            <a:srgbClr val="1261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525" algn="ctr"/>
            <a:r>
              <a:rPr lang="es-AR" sz="6000" dirty="0">
                <a:solidFill>
                  <a:schemeClr val="bg1"/>
                </a:solidFill>
                <a:latin typeface="Pulso Light" pitchFamily="2" charset="0"/>
              </a:rPr>
              <a:t>+20k</a:t>
            </a: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14BE652A-7A83-2611-5FF3-93E64F0F2EB1}"/>
              </a:ext>
            </a:extLst>
          </p:cNvPr>
          <p:cNvSpPr/>
          <p:nvPr/>
        </p:nvSpPr>
        <p:spPr>
          <a:xfrm>
            <a:off x="8829655" y="3631113"/>
            <a:ext cx="2469071" cy="2421978"/>
          </a:xfrm>
          <a:prstGeom prst="rect">
            <a:avLst/>
          </a:prstGeom>
          <a:solidFill>
            <a:srgbClr val="F5F5F5"/>
          </a:solidFill>
          <a:ln>
            <a:solidFill>
              <a:srgbClr val="F5F5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525" algn="ctr"/>
            <a:r>
              <a:rPr lang="es-AR" sz="6000" dirty="0">
                <a:solidFill>
                  <a:srgbClr val="1261EF"/>
                </a:solidFill>
                <a:latin typeface="Pulso" pitchFamily="2" charset="0"/>
              </a:rPr>
              <a:t>99%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F6DAE9F4-B664-E3B0-A466-800139ACD39F}"/>
              </a:ext>
            </a:extLst>
          </p:cNvPr>
          <p:cNvSpPr txBox="1"/>
          <p:nvPr/>
        </p:nvSpPr>
        <p:spPr>
          <a:xfrm>
            <a:off x="2179619" y="2714806"/>
            <a:ext cx="24690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1400" dirty="0" err="1">
                <a:solidFill>
                  <a:srgbClr val="0F002F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Contalo</a:t>
            </a:r>
            <a:r>
              <a:rPr lang="es-AR" sz="1400" dirty="0">
                <a:solidFill>
                  <a:srgbClr val="0F002F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con datos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CF1D5A07-5687-869D-5933-70D7DEBF6CE0}"/>
              </a:ext>
            </a:extLst>
          </p:cNvPr>
          <p:cNvSpPr txBox="1"/>
          <p:nvPr/>
        </p:nvSpPr>
        <p:spPr>
          <a:xfrm>
            <a:off x="6169640" y="2868696"/>
            <a:ext cx="24690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1400" dirty="0" err="1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Contalo</a:t>
            </a:r>
            <a:r>
              <a:rPr lang="es-AR" sz="14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con datos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58BB83AF-4C96-D6FF-51B1-BDBE851E88B6}"/>
              </a:ext>
            </a:extLst>
          </p:cNvPr>
          <p:cNvSpPr txBox="1"/>
          <p:nvPr/>
        </p:nvSpPr>
        <p:spPr>
          <a:xfrm>
            <a:off x="8829655" y="2868695"/>
            <a:ext cx="24690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1400" err="1">
                <a:latin typeface="Roboto Light" panose="02000000000000000000" pitchFamily="2" charset="0"/>
                <a:ea typeface="Roboto Light" panose="02000000000000000000" pitchFamily="2" charset="0"/>
              </a:rPr>
              <a:t>Contalo</a:t>
            </a:r>
            <a:r>
              <a:rPr lang="es-AR" sz="1400">
                <a:latin typeface="Roboto Light" panose="02000000000000000000" pitchFamily="2" charset="0"/>
                <a:ea typeface="Roboto Light" panose="02000000000000000000" pitchFamily="2" charset="0"/>
              </a:rPr>
              <a:t> con datos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2C84664E-B0EF-B983-8F9B-C8DE73AA9015}"/>
              </a:ext>
            </a:extLst>
          </p:cNvPr>
          <p:cNvSpPr txBox="1"/>
          <p:nvPr/>
        </p:nvSpPr>
        <p:spPr>
          <a:xfrm>
            <a:off x="849612" y="5497598"/>
            <a:ext cx="24690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1400" dirty="0" err="1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Contalo</a:t>
            </a:r>
            <a:r>
              <a:rPr lang="es-AR" sz="14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con datos</a:t>
            </a: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3986F6C1-1608-B245-418E-32B1C6D4D15F}"/>
              </a:ext>
            </a:extLst>
          </p:cNvPr>
          <p:cNvSpPr txBox="1"/>
          <p:nvPr/>
        </p:nvSpPr>
        <p:spPr>
          <a:xfrm>
            <a:off x="3509625" y="5497598"/>
            <a:ext cx="24690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1400" err="1">
                <a:latin typeface="Roboto Light" panose="02000000000000000000" pitchFamily="2" charset="0"/>
                <a:ea typeface="Roboto Light" panose="02000000000000000000" pitchFamily="2" charset="0"/>
              </a:rPr>
              <a:t>Contalo</a:t>
            </a:r>
            <a:r>
              <a:rPr lang="es-AR" sz="1400">
                <a:latin typeface="Roboto Light" panose="02000000000000000000" pitchFamily="2" charset="0"/>
                <a:ea typeface="Roboto Light" panose="02000000000000000000" pitchFamily="2" charset="0"/>
              </a:rPr>
              <a:t> con datos</a:t>
            </a: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E2C6CB96-19B9-5082-14FC-A967D8E70E5F}"/>
              </a:ext>
            </a:extLst>
          </p:cNvPr>
          <p:cNvSpPr txBox="1"/>
          <p:nvPr/>
        </p:nvSpPr>
        <p:spPr>
          <a:xfrm>
            <a:off x="6169639" y="5497598"/>
            <a:ext cx="24690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1400" err="1">
                <a:latin typeface="Roboto Light" panose="02000000000000000000" pitchFamily="2" charset="0"/>
                <a:ea typeface="Roboto Light" panose="02000000000000000000" pitchFamily="2" charset="0"/>
              </a:rPr>
              <a:t>Contalo</a:t>
            </a:r>
            <a:r>
              <a:rPr lang="es-AR" sz="1400">
                <a:latin typeface="Roboto Light" panose="02000000000000000000" pitchFamily="2" charset="0"/>
                <a:ea typeface="Roboto Light" panose="02000000000000000000" pitchFamily="2" charset="0"/>
              </a:rPr>
              <a:t> con datos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86ECE744-4961-8426-966E-54560C57C18B}"/>
              </a:ext>
            </a:extLst>
          </p:cNvPr>
          <p:cNvSpPr txBox="1"/>
          <p:nvPr/>
        </p:nvSpPr>
        <p:spPr>
          <a:xfrm>
            <a:off x="8829654" y="5497597"/>
            <a:ext cx="24690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1400" err="1">
                <a:latin typeface="Roboto Light" panose="02000000000000000000" pitchFamily="2" charset="0"/>
                <a:ea typeface="Roboto Light" panose="02000000000000000000" pitchFamily="2" charset="0"/>
              </a:rPr>
              <a:t>Contalo</a:t>
            </a:r>
            <a:r>
              <a:rPr lang="es-AR" sz="1400">
                <a:latin typeface="Roboto Light" panose="02000000000000000000" pitchFamily="2" charset="0"/>
                <a:ea typeface="Roboto Light" panose="02000000000000000000" pitchFamily="2" charset="0"/>
              </a:rPr>
              <a:t> con datos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707AED46-7D4B-E789-20DF-19D0EDE0694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21550" y="6273690"/>
            <a:ext cx="2397850" cy="241124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2FB36108-88D3-E6B2-2AB9-4DE6EDE53DA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928908" y="6340574"/>
            <a:ext cx="1610856" cy="126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4075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8A17C65A-1C1F-E19C-E505-18B5F68EC790}"/>
              </a:ext>
            </a:extLst>
          </p:cNvPr>
          <p:cNvSpPr txBox="1"/>
          <p:nvPr/>
        </p:nvSpPr>
        <p:spPr>
          <a:xfrm>
            <a:off x="503891" y="736737"/>
            <a:ext cx="51515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AR" sz="2400" dirty="0">
                <a:solidFill>
                  <a:srgbClr val="0F002F"/>
                </a:solidFill>
                <a:latin typeface="Pulso Light" pitchFamily="2" charset="0"/>
              </a:rPr>
              <a:t>Recursos para tu presentación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7E435903-6C84-AC35-113D-8E25ACE05F1A}"/>
              </a:ext>
            </a:extLst>
          </p:cNvPr>
          <p:cNvSpPr txBox="1"/>
          <p:nvPr/>
        </p:nvSpPr>
        <p:spPr>
          <a:xfrm>
            <a:off x="503890" y="1157089"/>
            <a:ext cx="5151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AR" dirty="0">
                <a:solidFill>
                  <a:srgbClr val="CA8AFD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Iconografía para fondos claros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FA48468-9876-967B-2404-B1F3A45372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8337" y="4964170"/>
            <a:ext cx="360900" cy="392744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477B882A-1C1D-D82B-A719-E82F046270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3790" y="4933809"/>
            <a:ext cx="413973" cy="413973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A0DB0686-6611-0BE3-C393-27CD098519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9972" y="4896885"/>
            <a:ext cx="445818" cy="403359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D474B1A1-8D2D-BB79-F160-0D2D87B391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97971" y="4933809"/>
            <a:ext cx="413973" cy="392744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8D9CC783-8DCC-179F-BECB-8CE5147E93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90679" y="4933809"/>
            <a:ext cx="435203" cy="350285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9D447B04-3972-CAB3-71CA-E55671A23EE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04310" y="4933809"/>
            <a:ext cx="445817" cy="424588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1B90C2B7-D688-6663-8B38-1B39D297019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10547" y="4933809"/>
            <a:ext cx="467047" cy="435203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DE816279-B61C-046B-B85A-43F5778D78F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52708" y="4933809"/>
            <a:ext cx="467047" cy="360900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5AF2C84A-5BB4-9C9F-0F1C-D6FE6A2C119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12256" y="3331791"/>
            <a:ext cx="435203" cy="435203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4A91B383-665B-7B54-9D3B-BE5D30DCEEF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725895" y="3344491"/>
            <a:ext cx="413973" cy="413973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CE977EAC-1752-0539-9941-45ADC1C1CD2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60101" y="3312741"/>
            <a:ext cx="541350" cy="467047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4369B5A0-7C2F-4950-8334-8E164C2A845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503278" y="3338141"/>
            <a:ext cx="403359" cy="424588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6B6DAAA6-7CAF-9315-6F6E-BEE5E0D1A0C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364142" y="3338141"/>
            <a:ext cx="488276" cy="424588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117D16AA-CBE3-B3B7-E933-D0384CE28C2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304309" y="3357191"/>
            <a:ext cx="445818" cy="392744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9568DF7E-ABF4-99DB-C9F8-2FBA2C79CEB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221162" y="3344491"/>
            <a:ext cx="445817" cy="413973"/>
          </a:xfrm>
          <a:prstGeom prst="rect">
            <a:avLst/>
          </a:prstGeom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92F65168-D154-A257-348B-C1CEC0AAA49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205781" y="3376241"/>
            <a:ext cx="360900" cy="360900"/>
          </a:xfrm>
          <a:prstGeom prst="rect">
            <a:avLst/>
          </a:prstGeom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EED857D8-86F8-0452-FD7E-B0FFA4633318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840312" y="2575232"/>
            <a:ext cx="445818" cy="392744"/>
          </a:xfrm>
          <a:prstGeom prst="rect">
            <a:avLst/>
          </a:prstGeom>
        </p:spPr>
      </p:pic>
      <p:pic>
        <p:nvPicPr>
          <p:cNvPr id="27" name="Imagen 26">
            <a:extLst>
              <a:ext uri="{FF2B5EF4-FFF2-40B4-BE49-F238E27FC236}">
                <a16:creationId xmlns:a16="http://schemas.microsoft.com/office/drawing/2014/main" id="{85358A29-BEF4-3D52-A45A-4058B821C4D9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88743" y="2575232"/>
            <a:ext cx="488276" cy="392744"/>
          </a:xfrm>
          <a:prstGeom prst="rect">
            <a:avLst/>
          </a:prstGeom>
        </p:spPr>
      </p:pic>
      <p:pic>
        <p:nvPicPr>
          <p:cNvPr id="28" name="Imagen 27">
            <a:extLst>
              <a:ext uri="{FF2B5EF4-FFF2-40B4-BE49-F238E27FC236}">
                <a16:creationId xmlns:a16="http://schemas.microsoft.com/office/drawing/2014/main" id="{7E26E4D9-4090-CEB3-0735-C52AEA9FC45D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650327" y="2575232"/>
            <a:ext cx="360899" cy="371514"/>
          </a:xfrm>
          <a:prstGeom prst="rect">
            <a:avLst/>
          </a:prstGeom>
        </p:spPr>
      </p:pic>
      <p:pic>
        <p:nvPicPr>
          <p:cNvPr id="29" name="Imagen 28">
            <a:extLst>
              <a:ext uri="{FF2B5EF4-FFF2-40B4-BE49-F238E27FC236}">
                <a16:creationId xmlns:a16="http://schemas.microsoft.com/office/drawing/2014/main" id="{142342E7-2831-6566-FE4F-3FC393F4391F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482048" y="2575232"/>
            <a:ext cx="445818" cy="435203"/>
          </a:xfrm>
          <a:prstGeom prst="rect">
            <a:avLst/>
          </a:prstGeom>
        </p:spPr>
      </p:pic>
      <p:pic>
        <p:nvPicPr>
          <p:cNvPr id="31" name="Imagen 30">
            <a:extLst>
              <a:ext uri="{FF2B5EF4-FFF2-40B4-BE49-F238E27FC236}">
                <a16:creationId xmlns:a16="http://schemas.microsoft.com/office/drawing/2014/main" id="{1956F974-E854-E7C9-13C3-5350D6E6D9B1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374757" y="2575232"/>
            <a:ext cx="467047" cy="360900"/>
          </a:xfrm>
          <a:prstGeom prst="rect">
            <a:avLst/>
          </a:prstGeom>
        </p:spPr>
      </p:pic>
      <p:pic>
        <p:nvPicPr>
          <p:cNvPr id="32" name="Imagen 31">
            <a:extLst>
              <a:ext uri="{FF2B5EF4-FFF2-40B4-BE49-F238E27FC236}">
                <a16:creationId xmlns:a16="http://schemas.microsoft.com/office/drawing/2014/main" id="{D929C453-ECF0-695B-EE97-E4AC72A1D7FC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357383" y="2575232"/>
            <a:ext cx="339671" cy="360900"/>
          </a:xfrm>
          <a:prstGeom prst="rect">
            <a:avLst/>
          </a:prstGeom>
        </p:spPr>
      </p:pic>
      <p:pic>
        <p:nvPicPr>
          <p:cNvPr id="33" name="Imagen 32">
            <a:extLst>
              <a:ext uri="{FF2B5EF4-FFF2-40B4-BE49-F238E27FC236}">
                <a16:creationId xmlns:a16="http://schemas.microsoft.com/office/drawing/2014/main" id="{74476C8A-C6C1-BA41-5E68-D8D2A5B70C67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8268928" y="2575232"/>
            <a:ext cx="350285" cy="350285"/>
          </a:xfrm>
          <a:prstGeom prst="rect">
            <a:avLst/>
          </a:prstGeom>
        </p:spPr>
      </p:pic>
      <p:pic>
        <p:nvPicPr>
          <p:cNvPr id="35" name="Imagen 34">
            <a:extLst>
              <a:ext uri="{FF2B5EF4-FFF2-40B4-BE49-F238E27FC236}">
                <a16:creationId xmlns:a16="http://schemas.microsoft.com/office/drawing/2014/main" id="{ABEEECFA-DA01-4282-2871-0A59392E4B6F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9195167" y="2575232"/>
            <a:ext cx="382129" cy="392744"/>
          </a:xfrm>
          <a:prstGeom prst="rect">
            <a:avLst/>
          </a:prstGeom>
        </p:spPr>
      </p:pic>
      <p:pic>
        <p:nvPicPr>
          <p:cNvPr id="36" name="Imagen 35">
            <a:extLst>
              <a:ext uri="{FF2B5EF4-FFF2-40B4-BE49-F238E27FC236}">
                <a16:creationId xmlns:a16="http://schemas.microsoft.com/office/drawing/2014/main" id="{60D1C767-3644-8FA4-62A5-BBE5BA6649AF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2831995" y="1807658"/>
            <a:ext cx="360900" cy="403264"/>
          </a:xfrm>
          <a:prstGeom prst="rect">
            <a:avLst/>
          </a:prstGeom>
        </p:spPr>
      </p:pic>
      <p:pic>
        <p:nvPicPr>
          <p:cNvPr id="37" name="Imagen 36">
            <a:extLst>
              <a:ext uri="{FF2B5EF4-FFF2-40B4-BE49-F238E27FC236}">
                <a16:creationId xmlns:a16="http://schemas.microsoft.com/office/drawing/2014/main" id="{CD3F70E8-4D6F-A0AA-5C55-09747901FDDB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3709973" y="1806726"/>
            <a:ext cx="445817" cy="393428"/>
          </a:xfrm>
          <a:prstGeom prst="rect">
            <a:avLst/>
          </a:prstGeom>
        </p:spPr>
      </p:pic>
      <p:pic>
        <p:nvPicPr>
          <p:cNvPr id="39" name="Imagen 38">
            <a:extLst>
              <a:ext uri="{FF2B5EF4-FFF2-40B4-BE49-F238E27FC236}">
                <a16:creationId xmlns:a16="http://schemas.microsoft.com/office/drawing/2014/main" id="{833F6C1E-3CAB-95C5-73A3-1CFD48F5857E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4703400" y="1802997"/>
            <a:ext cx="254752" cy="354085"/>
          </a:xfrm>
          <a:prstGeom prst="rect">
            <a:avLst/>
          </a:prstGeom>
        </p:spPr>
      </p:pic>
      <p:pic>
        <p:nvPicPr>
          <p:cNvPr id="40" name="Imagen 39">
            <a:extLst>
              <a:ext uri="{FF2B5EF4-FFF2-40B4-BE49-F238E27FC236}">
                <a16:creationId xmlns:a16="http://schemas.microsoft.com/office/drawing/2014/main" id="{60485129-EBCD-40D1-0F4C-ACEBB9B1068E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5529815" y="1801134"/>
            <a:ext cx="350285" cy="334414"/>
          </a:xfrm>
          <a:prstGeom prst="rect">
            <a:avLst/>
          </a:prstGeom>
        </p:spPr>
      </p:pic>
      <p:pic>
        <p:nvPicPr>
          <p:cNvPr id="41" name="Imagen 40">
            <a:extLst>
              <a:ext uri="{FF2B5EF4-FFF2-40B4-BE49-F238E27FC236}">
                <a16:creationId xmlns:a16="http://schemas.microsoft.com/office/drawing/2014/main" id="{B850DD63-13B0-B1CB-26AD-8CF4ED230B05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6401294" y="1801134"/>
            <a:ext cx="413973" cy="334414"/>
          </a:xfrm>
          <a:prstGeom prst="rect">
            <a:avLst/>
          </a:prstGeom>
        </p:spPr>
      </p:pic>
      <p:pic>
        <p:nvPicPr>
          <p:cNvPr id="43" name="Imagen 42">
            <a:extLst>
              <a:ext uri="{FF2B5EF4-FFF2-40B4-BE49-F238E27FC236}">
                <a16:creationId xmlns:a16="http://schemas.microsoft.com/office/drawing/2014/main" id="{619CA928-142B-25E5-1691-1E6DF3468D4A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7320232" y="1794610"/>
            <a:ext cx="413973" cy="265564"/>
          </a:xfrm>
          <a:prstGeom prst="rect">
            <a:avLst/>
          </a:prstGeom>
        </p:spPr>
      </p:pic>
      <p:pic>
        <p:nvPicPr>
          <p:cNvPr id="44" name="Imagen 43">
            <a:extLst>
              <a:ext uri="{FF2B5EF4-FFF2-40B4-BE49-F238E27FC236}">
                <a16:creationId xmlns:a16="http://schemas.microsoft.com/office/drawing/2014/main" id="{662EF406-202D-84C1-8553-0DD36156A2DA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8237083" y="1799269"/>
            <a:ext cx="413974" cy="314743"/>
          </a:xfrm>
          <a:prstGeom prst="rect">
            <a:avLst/>
          </a:prstGeom>
        </p:spPr>
      </p:pic>
      <p:pic>
        <p:nvPicPr>
          <p:cNvPr id="45" name="Imagen 44">
            <a:extLst>
              <a:ext uri="{FF2B5EF4-FFF2-40B4-BE49-F238E27FC236}">
                <a16:creationId xmlns:a16="http://schemas.microsoft.com/office/drawing/2014/main" id="{A6976C17-A35E-FC06-8CE6-BE4B71D24E22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9152708" y="1802997"/>
            <a:ext cx="467046" cy="354085"/>
          </a:xfrm>
          <a:prstGeom prst="rect">
            <a:avLst/>
          </a:prstGeom>
        </p:spPr>
      </p:pic>
      <p:pic>
        <p:nvPicPr>
          <p:cNvPr id="47" name="Imagen 46">
            <a:extLst>
              <a:ext uri="{FF2B5EF4-FFF2-40B4-BE49-F238E27FC236}">
                <a16:creationId xmlns:a16="http://schemas.microsoft.com/office/drawing/2014/main" id="{8B7795C0-CD26-8AE0-462F-A5BADF33B859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2831037" y="4177250"/>
            <a:ext cx="307826" cy="382129"/>
          </a:xfrm>
          <a:prstGeom prst="rect">
            <a:avLst/>
          </a:prstGeom>
        </p:spPr>
      </p:pic>
      <p:pic>
        <p:nvPicPr>
          <p:cNvPr id="48" name="Imagen 47">
            <a:extLst>
              <a:ext uri="{FF2B5EF4-FFF2-40B4-BE49-F238E27FC236}">
                <a16:creationId xmlns:a16="http://schemas.microsoft.com/office/drawing/2014/main" id="{3EF261F2-0D9F-76EF-B456-3D1EF08A248E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3731202" y="4177250"/>
            <a:ext cx="403359" cy="403359"/>
          </a:xfrm>
          <a:prstGeom prst="rect">
            <a:avLst/>
          </a:prstGeom>
        </p:spPr>
      </p:pic>
      <p:pic>
        <p:nvPicPr>
          <p:cNvPr id="49" name="Imagen 48">
            <a:extLst>
              <a:ext uri="{FF2B5EF4-FFF2-40B4-BE49-F238E27FC236}">
                <a16:creationId xmlns:a16="http://schemas.microsoft.com/office/drawing/2014/main" id="{1F232246-ED5D-1FFA-AE35-36CA3D63845D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4650326" y="4177250"/>
            <a:ext cx="360900" cy="424588"/>
          </a:xfrm>
          <a:prstGeom prst="rect">
            <a:avLst/>
          </a:prstGeom>
        </p:spPr>
      </p:pic>
      <p:pic>
        <p:nvPicPr>
          <p:cNvPr id="51" name="Imagen 50">
            <a:extLst>
              <a:ext uri="{FF2B5EF4-FFF2-40B4-BE49-F238E27FC236}">
                <a16:creationId xmlns:a16="http://schemas.microsoft.com/office/drawing/2014/main" id="{94BB1301-719D-4739-9351-A4940D3CD52D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5524507" y="4177250"/>
            <a:ext cx="360900" cy="424588"/>
          </a:xfrm>
          <a:prstGeom prst="rect">
            <a:avLst/>
          </a:prstGeom>
        </p:spPr>
      </p:pic>
      <p:pic>
        <p:nvPicPr>
          <p:cNvPr id="52" name="Imagen 51">
            <a:extLst>
              <a:ext uri="{FF2B5EF4-FFF2-40B4-BE49-F238E27FC236}">
                <a16:creationId xmlns:a16="http://schemas.microsoft.com/office/drawing/2014/main" id="{F5C824D5-01CC-9064-790F-27C46C30F775}"/>
              </a:ext>
            </a:extLst>
      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6401293" y="4177250"/>
            <a:ext cx="413974" cy="403359"/>
          </a:xfrm>
          <a:prstGeom prst="rect">
            <a:avLst/>
          </a:prstGeom>
        </p:spPr>
      </p:pic>
      <p:pic>
        <p:nvPicPr>
          <p:cNvPr id="53" name="Imagen 52">
            <a:extLst>
              <a:ext uri="{FF2B5EF4-FFF2-40B4-BE49-F238E27FC236}">
                <a16:creationId xmlns:a16="http://schemas.microsoft.com/office/drawing/2014/main" id="{8104FB29-34EA-6E1A-3570-7882D9004857}"/>
              </a:ext>
            </a:extLst>
          </p:cNvPr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7320231" y="4177250"/>
            <a:ext cx="413974" cy="403359"/>
          </a:xfrm>
          <a:prstGeom prst="rect">
            <a:avLst/>
          </a:prstGeom>
        </p:spPr>
      </p:pic>
      <p:pic>
        <p:nvPicPr>
          <p:cNvPr id="55" name="Imagen 54">
            <a:extLst>
              <a:ext uri="{FF2B5EF4-FFF2-40B4-BE49-F238E27FC236}">
                <a16:creationId xmlns:a16="http://schemas.microsoft.com/office/drawing/2014/main" id="{94E66AE6-0BC8-9CB3-F3D3-6241C56CC87C}"/>
              </a:ext>
            </a:extLst>
          </p:cNvPr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8199932" y="4177250"/>
            <a:ext cx="488277" cy="435203"/>
          </a:xfrm>
          <a:prstGeom prst="rect">
            <a:avLst/>
          </a:prstGeom>
        </p:spPr>
      </p:pic>
      <p:pic>
        <p:nvPicPr>
          <p:cNvPr id="56" name="Imagen 55">
            <a:extLst>
              <a:ext uri="{FF2B5EF4-FFF2-40B4-BE49-F238E27FC236}">
                <a16:creationId xmlns:a16="http://schemas.microsoft.com/office/drawing/2014/main" id="{7DE612DE-1332-D699-C3C1-4E5B1575CE86}"/>
              </a:ext>
            </a:extLst>
          </p:cNvPr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9179245" y="4177250"/>
            <a:ext cx="413973" cy="413973"/>
          </a:xfrm>
          <a:prstGeom prst="rect">
            <a:avLst/>
          </a:prstGeom>
        </p:spPr>
      </p:pic>
      <p:pic>
        <p:nvPicPr>
          <p:cNvPr id="57" name="Imagen 56">
            <a:extLst>
              <a:ext uri="{FF2B5EF4-FFF2-40B4-BE49-F238E27FC236}">
                <a16:creationId xmlns:a16="http://schemas.microsoft.com/office/drawing/2014/main" id="{67E2279A-C30E-7EC7-E819-96C3D0ED3964}"/>
              </a:ext>
            </a:extLst>
          </p:cNvPr>
          <p:cNvPicPr>
            <a:picLocks noChangeAspect="1"/>
          </p:cNvPicPr>
          <p:nvPr/>
        </p:nvPicPr>
        <p:blipFill>
          <a:blip r:embed="rId42"/>
          <a:stretch>
            <a:fillRect/>
          </a:stretch>
        </p:blipFill>
        <p:spPr>
          <a:xfrm>
            <a:off x="2844262" y="5739779"/>
            <a:ext cx="286597" cy="456432"/>
          </a:xfrm>
          <a:prstGeom prst="rect">
            <a:avLst/>
          </a:prstGeom>
        </p:spPr>
      </p:pic>
      <p:pic>
        <p:nvPicPr>
          <p:cNvPr id="59" name="Imagen 58">
            <a:extLst>
              <a:ext uri="{FF2B5EF4-FFF2-40B4-BE49-F238E27FC236}">
                <a16:creationId xmlns:a16="http://schemas.microsoft.com/office/drawing/2014/main" id="{374387F9-4489-6C6E-7A76-BDAA8A14F70C}"/>
              </a:ext>
            </a:extLst>
          </p:cNvPr>
          <p:cNvPicPr>
            <a:picLocks noChangeAspect="1"/>
          </p:cNvPicPr>
          <p:nvPr/>
        </p:nvPicPr>
        <p:blipFill>
          <a:blip r:embed="rId43"/>
          <a:stretch>
            <a:fillRect/>
          </a:stretch>
        </p:blipFill>
        <p:spPr>
          <a:xfrm>
            <a:off x="3709972" y="5715768"/>
            <a:ext cx="445818" cy="403359"/>
          </a:xfrm>
          <a:prstGeom prst="rect">
            <a:avLst/>
          </a:prstGeom>
        </p:spPr>
      </p:pic>
      <p:pic>
        <p:nvPicPr>
          <p:cNvPr id="60" name="Imagen 59">
            <a:extLst>
              <a:ext uri="{FF2B5EF4-FFF2-40B4-BE49-F238E27FC236}">
                <a16:creationId xmlns:a16="http://schemas.microsoft.com/office/drawing/2014/main" id="{23E59D28-F74B-F8C5-72AE-08677E5903B3}"/>
              </a:ext>
            </a:extLst>
          </p:cNvPr>
          <p:cNvPicPr>
            <a:picLocks noChangeAspect="1"/>
          </p:cNvPicPr>
          <p:nvPr/>
        </p:nvPicPr>
        <p:blipFill>
          <a:blip r:embed="rId44"/>
          <a:stretch>
            <a:fillRect/>
          </a:stretch>
        </p:blipFill>
        <p:spPr>
          <a:xfrm>
            <a:off x="4613175" y="5715768"/>
            <a:ext cx="435203" cy="435203"/>
          </a:xfrm>
          <a:prstGeom prst="rect">
            <a:avLst/>
          </a:prstGeom>
        </p:spPr>
      </p:pic>
      <p:pic>
        <p:nvPicPr>
          <p:cNvPr id="61" name="Imagen 60">
            <a:extLst>
              <a:ext uri="{FF2B5EF4-FFF2-40B4-BE49-F238E27FC236}">
                <a16:creationId xmlns:a16="http://schemas.microsoft.com/office/drawing/2014/main" id="{0C3B936D-CA48-5A00-0019-744759311F3F}"/>
              </a:ext>
            </a:extLst>
          </p:cNvPr>
          <p:cNvPicPr>
            <a:picLocks noChangeAspect="1"/>
          </p:cNvPicPr>
          <p:nvPr/>
        </p:nvPicPr>
        <p:blipFill>
          <a:blip r:embed="rId45"/>
          <a:stretch>
            <a:fillRect/>
          </a:stretch>
        </p:blipFill>
        <p:spPr>
          <a:xfrm>
            <a:off x="5487356" y="5715768"/>
            <a:ext cx="435203" cy="424588"/>
          </a:xfrm>
          <a:prstGeom prst="rect">
            <a:avLst/>
          </a:prstGeom>
        </p:spPr>
      </p:pic>
      <p:pic>
        <p:nvPicPr>
          <p:cNvPr id="63" name="Imagen 62">
            <a:extLst>
              <a:ext uri="{FF2B5EF4-FFF2-40B4-BE49-F238E27FC236}">
                <a16:creationId xmlns:a16="http://schemas.microsoft.com/office/drawing/2014/main" id="{3A467C60-5CD1-69EB-5D01-66A8686B4F66}"/>
              </a:ext>
            </a:extLst>
          </p:cNvPr>
          <p:cNvPicPr>
            <a:picLocks noChangeAspect="1"/>
          </p:cNvPicPr>
          <p:nvPr/>
        </p:nvPicPr>
        <p:blipFill>
          <a:blip r:embed="rId46"/>
          <a:stretch>
            <a:fillRect/>
          </a:stretch>
        </p:blipFill>
        <p:spPr>
          <a:xfrm>
            <a:off x="6449060" y="5715768"/>
            <a:ext cx="318441" cy="403359"/>
          </a:xfrm>
          <a:prstGeom prst="rect">
            <a:avLst/>
          </a:prstGeom>
        </p:spPr>
      </p:pic>
      <p:pic>
        <p:nvPicPr>
          <p:cNvPr id="64" name="Imagen 63">
            <a:extLst>
              <a:ext uri="{FF2B5EF4-FFF2-40B4-BE49-F238E27FC236}">
                <a16:creationId xmlns:a16="http://schemas.microsoft.com/office/drawing/2014/main" id="{3CB0088A-5564-66CB-9976-FD036574B58C}"/>
              </a:ext>
            </a:extLst>
          </p:cNvPr>
          <p:cNvPicPr>
            <a:picLocks noChangeAspect="1"/>
          </p:cNvPicPr>
          <p:nvPr/>
        </p:nvPicPr>
        <p:blipFill>
          <a:blip r:embed="rId47"/>
          <a:stretch>
            <a:fillRect/>
          </a:stretch>
        </p:blipFill>
        <p:spPr>
          <a:xfrm>
            <a:off x="7256543" y="5715768"/>
            <a:ext cx="541350" cy="403359"/>
          </a:xfrm>
          <a:prstGeom prst="rect">
            <a:avLst/>
          </a:prstGeom>
        </p:spPr>
      </p:pic>
      <p:pic>
        <p:nvPicPr>
          <p:cNvPr id="65" name="Imagen 64">
            <a:extLst>
              <a:ext uri="{FF2B5EF4-FFF2-40B4-BE49-F238E27FC236}">
                <a16:creationId xmlns:a16="http://schemas.microsoft.com/office/drawing/2014/main" id="{0032516E-7FAA-6125-51DB-557B8E346D5D}"/>
              </a:ext>
            </a:extLst>
          </p:cNvPr>
          <p:cNvPicPr>
            <a:picLocks noChangeAspect="1"/>
          </p:cNvPicPr>
          <p:nvPr/>
        </p:nvPicPr>
        <p:blipFill>
          <a:blip r:embed="rId48"/>
          <a:stretch>
            <a:fillRect/>
          </a:stretch>
        </p:blipFill>
        <p:spPr>
          <a:xfrm>
            <a:off x="8199932" y="5715768"/>
            <a:ext cx="488277" cy="403359"/>
          </a:xfrm>
          <a:prstGeom prst="rect">
            <a:avLst/>
          </a:prstGeom>
        </p:spPr>
      </p:pic>
      <p:pic>
        <p:nvPicPr>
          <p:cNvPr id="67" name="Imagen 66">
            <a:extLst>
              <a:ext uri="{FF2B5EF4-FFF2-40B4-BE49-F238E27FC236}">
                <a16:creationId xmlns:a16="http://schemas.microsoft.com/office/drawing/2014/main" id="{612F957E-AABE-A875-BE24-A1793609B85D}"/>
              </a:ext>
            </a:extLst>
          </p:cNvPr>
          <p:cNvPicPr>
            <a:picLocks noChangeAspect="1"/>
          </p:cNvPicPr>
          <p:nvPr/>
        </p:nvPicPr>
        <p:blipFill>
          <a:blip r:embed="rId49"/>
          <a:stretch>
            <a:fillRect/>
          </a:stretch>
        </p:blipFill>
        <p:spPr>
          <a:xfrm>
            <a:off x="9168630" y="5715768"/>
            <a:ext cx="435203" cy="456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7129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793A9F13-19FD-4B70-3B74-72CFC2715402}"/>
              </a:ext>
            </a:extLst>
          </p:cNvPr>
          <p:cNvSpPr txBox="1"/>
          <p:nvPr/>
        </p:nvSpPr>
        <p:spPr>
          <a:xfrm>
            <a:off x="503891" y="803412"/>
            <a:ext cx="51515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AR" sz="2400" dirty="0">
                <a:solidFill>
                  <a:schemeClr val="bg1"/>
                </a:solidFill>
                <a:latin typeface="Pulso Light" pitchFamily="2" charset="0"/>
              </a:rPr>
              <a:t>Recursos para tu presentación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3C6A1E9C-AC9B-207E-7E2D-AD6FC5FB0DC3}"/>
              </a:ext>
            </a:extLst>
          </p:cNvPr>
          <p:cNvSpPr txBox="1"/>
          <p:nvPr/>
        </p:nvSpPr>
        <p:spPr>
          <a:xfrm>
            <a:off x="503890" y="1157089"/>
            <a:ext cx="5151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AR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Iconografía para fondos oscuros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EA989B7-1937-1762-316A-C80C2AC454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0274" y="5944278"/>
            <a:ext cx="333874" cy="353513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E04A5074-25AA-FAC9-093D-5D01D2074F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9326" y="5933053"/>
            <a:ext cx="382973" cy="382973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E08A159D-4ABF-77C0-861D-A84949FE03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2573" y="5936794"/>
            <a:ext cx="412433" cy="373153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BEB940F6-AA32-B59D-D9B0-63586B4EEA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92518" y="5944278"/>
            <a:ext cx="382973" cy="353513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44E8E5BF-0B48-85EF-7988-CD488CAB94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46777" y="5955504"/>
            <a:ext cx="402612" cy="324053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CBCC5617-A013-CF49-EAEC-17B34A7087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27810" y="5925568"/>
            <a:ext cx="412433" cy="402613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FDFACCED-8717-C36A-D88C-6FCDBCA52B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99024" y="5925568"/>
            <a:ext cx="432073" cy="402613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4FE2D069-419A-5470-4B42-D78BAA7C85A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38250" y="5116880"/>
            <a:ext cx="432072" cy="343694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C1DD4B40-7D29-80AD-FD2B-939350A8CF8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11097" y="5128794"/>
            <a:ext cx="402612" cy="392793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6EE44658-97B5-1C07-6F3B-5132C67FD39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259326" y="5132537"/>
            <a:ext cx="382973" cy="382973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F5D66E72-9BAB-6DB9-2E5C-E0AA3FD6F64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115058" y="5113827"/>
            <a:ext cx="500811" cy="432072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FC1F2C98-8E0F-AA09-4D05-19ADAB7DDFC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996686" y="5128794"/>
            <a:ext cx="373153" cy="392793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02A8AD63-CD3D-7DEC-0758-E3BD4745B47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825937" y="5128794"/>
            <a:ext cx="451711" cy="392793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EAE6309C-144F-EAAD-504A-DA6A20D75F6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723643" y="5140020"/>
            <a:ext cx="422251" cy="363333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9D613FF5-B72B-A13C-B8F8-397AE6917039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607361" y="5132537"/>
            <a:ext cx="412433" cy="382973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A4E9FB28-4FB5-B419-5B11-10C5F4F26D0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579932" y="4303454"/>
            <a:ext cx="333874" cy="333874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928D876D-7507-AD9A-2782-EE093BC84FFD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402761" y="4278724"/>
            <a:ext cx="422251" cy="363333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4761A36E-21DF-B529-E9A0-3E2DD0029C2A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230150" y="4278724"/>
            <a:ext cx="451711" cy="363333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35D74F2B-1166-78F7-BA5D-73275DB675D5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185919" y="4289948"/>
            <a:ext cx="333874" cy="333874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B299DC73-0A75-5CA5-73F6-8EB0F9D2EAB3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984180" y="4260014"/>
            <a:ext cx="402613" cy="412433"/>
          </a:xfrm>
          <a:prstGeom prst="rect">
            <a:avLst/>
          </a:prstGeom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598A6E6A-F190-BB2A-124D-CCD118E6F94D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834272" y="4289948"/>
            <a:ext cx="432073" cy="333874"/>
          </a:xfrm>
          <a:prstGeom prst="rect">
            <a:avLst/>
          </a:prstGeom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AB78FF02-3F14-9DA6-66FF-EAC7C74AFFE4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765323" y="4289948"/>
            <a:ext cx="324054" cy="333874"/>
          </a:xfrm>
          <a:prstGeom prst="rect">
            <a:avLst/>
          </a:prstGeom>
        </p:spPr>
      </p:pic>
      <p:pic>
        <p:nvPicPr>
          <p:cNvPr id="26" name="Imagen 25">
            <a:extLst>
              <a:ext uri="{FF2B5EF4-FFF2-40B4-BE49-F238E27FC236}">
                <a16:creationId xmlns:a16="http://schemas.microsoft.com/office/drawing/2014/main" id="{1F07B9CB-01AC-A8F6-B9A6-6111208F864A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8640707" y="4289948"/>
            <a:ext cx="333874" cy="333874"/>
          </a:xfrm>
          <a:prstGeom prst="rect">
            <a:avLst/>
          </a:prstGeom>
        </p:spPr>
      </p:pic>
      <p:pic>
        <p:nvPicPr>
          <p:cNvPr id="27" name="Imagen 26">
            <a:extLst>
              <a:ext uri="{FF2B5EF4-FFF2-40B4-BE49-F238E27FC236}">
                <a16:creationId xmlns:a16="http://schemas.microsoft.com/office/drawing/2014/main" id="{2F8B8B8B-29C1-80E3-374C-A1E11C032C72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2571596" y="3462051"/>
            <a:ext cx="353513" cy="363333"/>
          </a:xfrm>
          <a:prstGeom prst="rect">
            <a:avLst/>
          </a:prstGeom>
        </p:spPr>
      </p:pic>
      <p:pic>
        <p:nvPicPr>
          <p:cNvPr id="28" name="Imagen 27">
            <a:extLst>
              <a:ext uri="{FF2B5EF4-FFF2-40B4-BE49-F238E27FC236}">
                <a16:creationId xmlns:a16="http://schemas.microsoft.com/office/drawing/2014/main" id="{DDD47628-FE27-C88E-E689-A0169F3E9E13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3440274" y="3419100"/>
            <a:ext cx="333874" cy="412433"/>
          </a:xfrm>
          <a:prstGeom prst="rect">
            <a:avLst/>
          </a:prstGeom>
        </p:spPr>
      </p:pic>
      <p:pic>
        <p:nvPicPr>
          <p:cNvPr id="29" name="Imagen 28">
            <a:extLst>
              <a:ext uri="{FF2B5EF4-FFF2-40B4-BE49-F238E27FC236}">
                <a16:creationId xmlns:a16="http://schemas.microsoft.com/office/drawing/2014/main" id="{18774066-7935-9C93-7BCB-983C721C3A59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4246823" y="3426584"/>
            <a:ext cx="412432" cy="392793"/>
          </a:xfrm>
          <a:prstGeom prst="rect">
            <a:avLst/>
          </a:prstGeom>
        </p:spPr>
      </p:pic>
      <p:pic>
        <p:nvPicPr>
          <p:cNvPr id="30" name="Imagen 29">
            <a:extLst>
              <a:ext uri="{FF2B5EF4-FFF2-40B4-BE49-F238E27FC236}">
                <a16:creationId xmlns:a16="http://schemas.microsoft.com/office/drawing/2014/main" id="{FA158A26-1212-6218-8082-A43BA4E0E8D9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5227602" y="3441551"/>
            <a:ext cx="235675" cy="353513"/>
          </a:xfrm>
          <a:prstGeom prst="rect">
            <a:avLst/>
          </a:prstGeom>
        </p:spPr>
      </p:pic>
      <p:pic>
        <p:nvPicPr>
          <p:cNvPr id="31" name="Imagen 30">
            <a:extLst>
              <a:ext uri="{FF2B5EF4-FFF2-40B4-BE49-F238E27FC236}">
                <a16:creationId xmlns:a16="http://schemas.microsoft.com/office/drawing/2014/main" id="{F9B340B0-872B-8E01-A1CE-8A21C61174E3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6021696" y="3449034"/>
            <a:ext cx="314234" cy="333874"/>
          </a:xfrm>
          <a:prstGeom prst="rect">
            <a:avLst/>
          </a:prstGeom>
        </p:spPr>
      </p:pic>
      <p:pic>
        <p:nvPicPr>
          <p:cNvPr id="32" name="Imagen 31">
            <a:extLst>
              <a:ext uri="{FF2B5EF4-FFF2-40B4-BE49-F238E27FC236}">
                <a16:creationId xmlns:a16="http://schemas.microsoft.com/office/drawing/2014/main" id="{545EE82D-51AA-CBB3-E142-3348039AE528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6855113" y="3449034"/>
            <a:ext cx="382973" cy="333874"/>
          </a:xfrm>
          <a:prstGeom prst="rect">
            <a:avLst/>
          </a:prstGeom>
        </p:spPr>
      </p:pic>
      <p:pic>
        <p:nvPicPr>
          <p:cNvPr id="33" name="Imagen 32">
            <a:extLst>
              <a:ext uri="{FF2B5EF4-FFF2-40B4-BE49-F238E27FC236}">
                <a16:creationId xmlns:a16="http://schemas.microsoft.com/office/drawing/2014/main" id="{8064B97B-7C1D-2AAF-1119-1A224428FE4D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7740315" y="3475227"/>
            <a:ext cx="382973" cy="265135"/>
          </a:xfrm>
          <a:prstGeom prst="rect">
            <a:avLst/>
          </a:prstGeom>
        </p:spPr>
      </p:pic>
      <p:pic>
        <p:nvPicPr>
          <p:cNvPr id="34" name="Imagen 33">
            <a:extLst>
              <a:ext uri="{FF2B5EF4-FFF2-40B4-BE49-F238E27FC236}">
                <a16:creationId xmlns:a16="http://schemas.microsoft.com/office/drawing/2014/main" id="{274DB34A-FCB1-2BF6-23CB-B129090E2B3C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8619865" y="3456518"/>
            <a:ext cx="382973" cy="314234"/>
          </a:xfrm>
          <a:prstGeom prst="rect">
            <a:avLst/>
          </a:prstGeom>
        </p:spPr>
      </p:pic>
      <p:pic>
        <p:nvPicPr>
          <p:cNvPr id="35" name="Imagen 34">
            <a:extLst>
              <a:ext uri="{FF2B5EF4-FFF2-40B4-BE49-F238E27FC236}">
                <a16:creationId xmlns:a16="http://schemas.microsoft.com/office/drawing/2014/main" id="{9C10D75E-94D2-9CA6-0A69-A00DD245EE3A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2534081" y="2626018"/>
            <a:ext cx="441892" cy="353513"/>
          </a:xfrm>
          <a:prstGeom prst="rect">
            <a:avLst/>
          </a:prstGeom>
        </p:spPr>
      </p:pic>
      <p:pic>
        <p:nvPicPr>
          <p:cNvPr id="36" name="Imagen 35">
            <a:extLst>
              <a:ext uri="{FF2B5EF4-FFF2-40B4-BE49-F238E27FC236}">
                <a16:creationId xmlns:a16="http://schemas.microsoft.com/office/drawing/2014/main" id="{33508641-E8C6-B6CC-CF69-40F897D938B7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3461115" y="2602816"/>
            <a:ext cx="284774" cy="353513"/>
          </a:xfrm>
          <a:prstGeom prst="rect">
            <a:avLst/>
          </a:prstGeom>
        </p:spPr>
      </p:pic>
      <p:pic>
        <p:nvPicPr>
          <p:cNvPr id="37" name="Imagen 36">
            <a:extLst>
              <a:ext uri="{FF2B5EF4-FFF2-40B4-BE49-F238E27FC236}">
                <a16:creationId xmlns:a16="http://schemas.microsoft.com/office/drawing/2014/main" id="{20B8C841-9A92-BDA9-FEAE-B30B925AF9F5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4259326" y="2591591"/>
            <a:ext cx="382973" cy="382973"/>
          </a:xfrm>
          <a:prstGeom prst="rect">
            <a:avLst/>
          </a:prstGeom>
        </p:spPr>
      </p:pic>
      <p:pic>
        <p:nvPicPr>
          <p:cNvPr id="38" name="Imagen 37">
            <a:extLst>
              <a:ext uri="{FF2B5EF4-FFF2-40B4-BE49-F238E27FC236}">
                <a16:creationId xmlns:a16="http://schemas.microsoft.com/office/drawing/2014/main" id="{EC06B7BD-A6FE-D778-D4D2-DD41D192BD2D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5185919" y="2587849"/>
            <a:ext cx="333874" cy="392793"/>
          </a:xfrm>
          <a:prstGeom prst="rect">
            <a:avLst/>
          </a:prstGeom>
        </p:spPr>
      </p:pic>
      <p:pic>
        <p:nvPicPr>
          <p:cNvPr id="39" name="Imagen 38">
            <a:extLst>
              <a:ext uri="{FF2B5EF4-FFF2-40B4-BE49-F238E27FC236}">
                <a16:creationId xmlns:a16="http://schemas.microsoft.com/office/drawing/2014/main" id="{FEA85A0F-69C6-5DFA-50E0-6C1861BC1454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6013359" y="2587849"/>
            <a:ext cx="333874" cy="392793"/>
          </a:xfrm>
          <a:prstGeom prst="rect">
            <a:avLst/>
          </a:prstGeom>
        </p:spPr>
      </p:pic>
      <p:pic>
        <p:nvPicPr>
          <p:cNvPr id="40" name="Imagen 39">
            <a:extLst>
              <a:ext uri="{FF2B5EF4-FFF2-40B4-BE49-F238E27FC236}">
                <a16:creationId xmlns:a16="http://schemas.microsoft.com/office/drawing/2014/main" id="{DC25A9A7-9F98-B40A-2DB4-C546239160A4}"/>
              </a:ext>
            </a:extLst>
      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6859281" y="2591591"/>
            <a:ext cx="373153" cy="382973"/>
          </a:xfrm>
          <a:prstGeom prst="rect">
            <a:avLst/>
          </a:prstGeom>
        </p:spPr>
      </p:pic>
      <p:pic>
        <p:nvPicPr>
          <p:cNvPr id="41" name="Imagen 40">
            <a:extLst>
              <a:ext uri="{FF2B5EF4-FFF2-40B4-BE49-F238E27FC236}">
                <a16:creationId xmlns:a16="http://schemas.microsoft.com/office/drawing/2014/main" id="{F5AAB8EA-2236-5EC6-A19C-FE5E09285A1D}"/>
              </a:ext>
            </a:extLst>
          </p:cNvPr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7744483" y="2591591"/>
            <a:ext cx="373153" cy="382973"/>
          </a:xfrm>
          <a:prstGeom prst="rect">
            <a:avLst/>
          </a:prstGeom>
        </p:spPr>
      </p:pic>
      <p:pic>
        <p:nvPicPr>
          <p:cNvPr id="42" name="Imagen 41">
            <a:extLst>
              <a:ext uri="{FF2B5EF4-FFF2-40B4-BE49-F238E27FC236}">
                <a16:creationId xmlns:a16="http://schemas.microsoft.com/office/drawing/2014/main" id="{3BDC99A4-3B3D-A245-6F1F-FAEBAF994836}"/>
              </a:ext>
            </a:extLst>
          </p:cNvPr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8590688" y="2584106"/>
            <a:ext cx="451712" cy="402613"/>
          </a:xfrm>
          <a:prstGeom prst="rect">
            <a:avLst/>
          </a:prstGeom>
        </p:spPr>
      </p:pic>
      <p:pic>
        <p:nvPicPr>
          <p:cNvPr id="43" name="Imagen 42">
            <a:extLst>
              <a:ext uri="{FF2B5EF4-FFF2-40B4-BE49-F238E27FC236}">
                <a16:creationId xmlns:a16="http://schemas.microsoft.com/office/drawing/2014/main" id="{A880A93A-59DD-B069-0996-F96481BF604C}"/>
              </a:ext>
            </a:extLst>
          </p:cNvPr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2559091" y="1762008"/>
            <a:ext cx="382973" cy="382973"/>
          </a:xfrm>
          <a:prstGeom prst="rect">
            <a:avLst/>
          </a:prstGeom>
        </p:spPr>
      </p:pic>
      <p:pic>
        <p:nvPicPr>
          <p:cNvPr id="44" name="Imagen 43">
            <a:extLst>
              <a:ext uri="{FF2B5EF4-FFF2-40B4-BE49-F238E27FC236}">
                <a16:creationId xmlns:a16="http://schemas.microsoft.com/office/drawing/2014/main" id="{42BD5040-120C-F411-5E09-62E92A0452D7}"/>
              </a:ext>
            </a:extLst>
          </p:cNvPr>
          <p:cNvPicPr>
            <a:picLocks noChangeAspect="1"/>
          </p:cNvPicPr>
          <p:nvPr/>
        </p:nvPicPr>
        <p:blipFill>
          <a:blip r:embed="rId42"/>
          <a:stretch>
            <a:fillRect/>
          </a:stretch>
        </p:blipFill>
        <p:spPr>
          <a:xfrm>
            <a:off x="3469451" y="1725064"/>
            <a:ext cx="265135" cy="432071"/>
          </a:xfrm>
          <a:prstGeom prst="rect">
            <a:avLst/>
          </a:prstGeom>
        </p:spPr>
      </p:pic>
      <p:pic>
        <p:nvPicPr>
          <p:cNvPr id="45" name="Imagen 44">
            <a:extLst>
              <a:ext uri="{FF2B5EF4-FFF2-40B4-BE49-F238E27FC236}">
                <a16:creationId xmlns:a16="http://schemas.microsoft.com/office/drawing/2014/main" id="{6D89811A-BEC9-F669-71BB-AA5297B9B988}"/>
              </a:ext>
            </a:extLst>
          </p:cNvPr>
          <p:cNvPicPr>
            <a:picLocks noChangeAspect="1"/>
          </p:cNvPicPr>
          <p:nvPr/>
        </p:nvPicPr>
        <p:blipFill>
          <a:blip r:embed="rId43"/>
          <a:stretch>
            <a:fillRect/>
          </a:stretch>
        </p:blipFill>
        <p:spPr>
          <a:xfrm>
            <a:off x="4246822" y="1747513"/>
            <a:ext cx="412433" cy="373153"/>
          </a:xfrm>
          <a:prstGeom prst="rect">
            <a:avLst/>
          </a:prstGeom>
        </p:spPr>
      </p:pic>
      <p:pic>
        <p:nvPicPr>
          <p:cNvPr id="46" name="Imagen 45">
            <a:extLst>
              <a:ext uri="{FF2B5EF4-FFF2-40B4-BE49-F238E27FC236}">
                <a16:creationId xmlns:a16="http://schemas.microsoft.com/office/drawing/2014/main" id="{CFB75F2D-09A5-635E-4D59-6681223A1EFA}"/>
              </a:ext>
            </a:extLst>
          </p:cNvPr>
          <p:cNvPicPr>
            <a:picLocks noChangeAspect="1"/>
          </p:cNvPicPr>
          <p:nvPr/>
        </p:nvPicPr>
        <p:blipFill>
          <a:blip r:embed="rId44"/>
          <a:stretch>
            <a:fillRect/>
          </a:stretch>
        </p:blipFill>
        <p:spPr>
          <a:xfrm>
            <a:off x="5156739" y="1732546"/>
            <a:ext cx="402613" cy="412433"/>
          </a:xfrm>
          <a:prstGeom prst="rect">
            <a:avLst/>
          </a:prstGeom>
        </p:spPr>
      </p:pic>
      <p:pic>
        <p:nvPicPr>
          <p:cNvPr id="47" name="Imagen 46">
            <a:extLst>
              <a:ext uri="{FF2B5EF4-FFF2-40B4-BE49-F238E27FC236}">
                <a16:creationId xmlns:a16="http://schemas.microsoft.com/office/drawing/2014/main" id="{7F17E9C5-E757-74DA-0567-353C7A0ED146}"/>
              </a:ext>
            </a:extLst>
          </p:cNvPr>
          <p:cNvPicPr>
            <a:picLocks noChangeAspect="1"/>
          </p:cNvPicPr>
          <p:nvPr/>
        </p:nvPicPr>
        <p:blipFill>
          <a:blip r:embed="rId45"/>
          <a:stretch>
            <a:fillRect/>
          </a:stretch>
        </p:blipFill>
        <p:spPr>
          <a:xfrm>
            <a:off x="5980014" y="1740030"/>
            <a:ext cx="412432" cy="392793"/>
          </a:xfrm>
          <a:prstGeom prst="rect">
            <a:avLst/>
          </a:prstGeom>
        </p:spPr>
      </p:pic>
      <p:pic>
        <p:nvPicPr>
          <p:cNvPr id="48" name="Imagen 47">
            <a:extLst>
              <a:ext uri="{FF2B5EF4-FFF2-40B4-BE49-F238E27FC236}">
                <a16:creationId xmlns:a16="http://schemas.microsoft.com/office/drawing/2014/main" id="{57BAA52F-9B79-E65F-1049-481BE39DD0D0}"/>
              </a:ext>
            </a:extLst>
          </p:cNvPr>
          <p:cNvPicPr>
            <a:picLocks noChangeAspect="1"/>
          </p:cNvPicPr>
          <p:nvPr/>
        </p:nvPicPr>
        <p:blipFill>
          <a:blip r:embed="rId46"/>
          <a:stretch>
            <a:fillRect/>
          </a:stretch>
        </p:blipFill>
        <p:spPr>
          <a:xfrm>
            <a:off x="6888459" y="1747513"/>
            <a:ext cx="304414" cy="373153"/>
          </a:xfrm>
          <a:prstGeom prst="rect">
            <a:avLst/>
          </a:prstGeom>
        </p:spPr>
      </p:pic>
      <p:pic>
        <p:nvPicPr>
          <p:cNvPr id="49" name="Imagen 48">
            <a:extLst>
              <a:ext uri="{FF2B5EF4-FFF2-40B4-BE49-F238E27FC236}">
                <a16:creationId xmlns:a16="http://schemas.microsoft.com/office/drawing/2014/main" id="{BAB0FB79-590A-EE81-836F-C4709672D684}"/>
              </a:ext>
            </a:extLst>
          </p:cNvPr>
          <p:cNvPicPr>
            <a:picLocks noChangeAspect="1"/>
          </p:cNvPicPr>
          <p:nvPr/>
        </p:nvPicPr>
        <p:blipFill>
          <a:blip r:embed="rId47"/>
          <a:stretch>
            <a:fillRect/>
          </a:stretch>
        </p:blipFill>
        <p:spPr>
          <a:xfrm>
            <a:off x="7690295" y="1747513"/>
            <a:ext cx="500811" cy="373153"/>
          </a:xfrm>
          <a:prstGeom prst="rect">
            <a:avLst/>
          </a:prstGeom>
        </p:spPr>
      </p:pic>
      <p:pic>
        <p:nvPicPr>
          <p:cNvPr id="50" name="Imagen 49">
            <a:extLst>
              <a:ext uri="{FF2B5EF4-FFF2-40B4-BE49-F238E27FC236}">
                <a16:creationId xmlns:a16="http://schemas.microsoft.com/office/drawing/2014/main" id="{3BA60713-7BC5-5588-D5A1-547B72451825}"/>
              </a:ext>
            </a:extLst>
          </p:cNvPr>
          <p:cNvPicPr>
            <a:picLocks noChangeAspect="1"/>
          </p:cNvPicPr>
          <p:nvPr/>
        </p:nvPicPr>
        <p:blipFill>
          <a:blip r:embed="rId48"/>
          <a:stretch>
            <a:fillRect/>
          </a:stretch>
        </p:blipFill>
        <p:spPr>
          <a:xfrm>
            <a:off x="8590688" y="1747513"/>
            <a:ext cx="451712" cy="373153"/>
          </a:xfrm>
          <a:prstGeom prst="rect">
            <a:avLst/>
          </a:prstGeom>
        </p:spPr>
      </p:pic>
      <p:pic>
        <p:nvPicPr>
          <p:cNvPr id="51" name="Imagen 50">
            <a:extLst>
              <a:ext uri="{FF2B5EF4-FFF2-40B4-BE49-F238E27FC236}">
                <a16:creationId xmlns:a16="http://schemas.microsoft.com/office/drawing/2014/main" id="{489F14C3-C6A3-1B78-D852-98B6B394954C}"/>
              </a:ext>
            </a:extLst>
          </p:cNvPr>
          <p:cNvPicPr>
            <a:picLocks noChangeAspect="1"/>
          </p:cNvPicPr>
          <p:nvPr/>
        </p:nvPicPr>
        <p:blipFill>
          <a:blip r:embed="rId49"/>
          <a:stretch>
            <a:fillRect/>
          </a:stretch>
        </p:blipFill>
        <p:spPr>
          <a:xfrm>
            <a:off x="2558893" y="5947545"/>
            <a:ext cx="383441" cy="392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3614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998E59E3-1112-67CF-7602-E63AAE2CDAC9}"/>
              </a:ext>
            </a:extLst>
          </p:cNvPr>
          <p:cNvSpPr txBox="1"/>
          <p:nvPr/>
        </p:nvSpPr>
        <p:spPr>
          <a:xfrm>
            <a:off x="986319" y="2631666"/>
            <a:ext cx="725355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4000" b="0" i="0" dirty="0">
                <a:solidFill>
                  <a:srgbClr val="1261EF"/>
                </a:solidFill>
                <a:effectLst/>
                <a:latin typeface="Pulso" pitchFamily="2" charset="0"/>
              </a:rPr>
              <a:t>¡Hola! </a:t>
            </a:r>
            <a:r>
              <a:rPr lang="es-AR" sz="4000" b="0" i="0" dirty="0">
                <a:solidFill>
                  <a:srgbClr val="150032"/>
                </a:solidFill>
                <a:effectLst/>
                <a:latin typeface="Pulso" pitchFamily="2" charset="0"/>
              </a:rPr>
              <a:t>Esta es la portada de tu presentación. Este título se escribe en tipografía </a:t>
            </a:r>
            <a:r>
              <a:rPr lang="es-AR" sz="4000" b="1" i="0" dirty="0">
                <a:solidFill>
                  <a:srgbClr val="150032"/>
                </a:solidFill>
                <a:effectLst/>
                <a:latin typeface="Pulso" pitchFamily="2" charset="0"/>
              </a:rPr>
              <a:t>Pulso.</a:t>
            </a:r>
            <a:endParaRPr lang="es-AR" sz="4000" b="1" dirty="0">
              <a:solidFill>
                <a:srgbClr val="150032"/>
              </a:solidFill>
              <a:latin typeface="Pulso" pitchFamily="2" charset="0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C9B14B86-6495-9BB2-B30B-BE7C9DD7E7AC}"/>
              </a:ext>
            </a:extLst>
          </p:cNvPr>
          <p:cNvSpPr txBox="1"/>
          <p:nvPr/>
        </p:nvSpPr>
        <p:spPr>
          <a:xfrm>
            <a:off x="858499" y="5177945"/>
            <a:ext cx="30822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AR" sz="1400" dirty="0">
                <a:solidFill>
                  <a:srgbClr val="1261EF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MAYO 2023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A388A9B-850D-B21E-8333-A84163288E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730" y="4697409"/>
            <a:ext cx="6184900" cy="5080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C9CFDDE2-08F6-0781-ACB4-CEAE584180C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092263" y="1893417"/>
            <a:ext cx="2280241" cy="229297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07560D66-4B84-AC78-6CD1-533C9847F6B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1019545" y="5852887"/>
            <a:ext cx="4029037" cy="408423"/>
          </a:xfrm>
          <a:prstGeom prst="rect">
            <a:avLst/>
          </a:prstGeom>
          <a:effectLst>
            <a:outerShdw blurRad="368656" dist="42260" dir="5400000" sx="101313" sy="101313" algn="t" rotWithShape="0">
              <a:prstClr val="black">
                <a:alpha val="14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139904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63A97575-7B4E-1939-4539-6F669A8CCCEC}"/>
              </a:ext>
            </a:extLst>
          </p:cNvPr>
          <p:cNvSpPr txBox="1"/>
          <p:nvPr/>
        </p:nvSpPr>
        <p:spPr>
          <a:xfrm>
            <a:off x="5104188" y="1351418"/>
            <a:ext cx="7253556" cy="4659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AR" sz="2000" dirty="0">
                <a:solidFill>
                  <a:srgbClr val="CA8AFD"/>
                </a:solidFill>
                <a:effectLst/>
                <a:latin typeface="Pulso" pitchFamily="2" charset="0"/>
              </a:rPr>
              <a:t>01. </a:t>
            </a:r>
            <a:r>
              <a:rPr lang="es-AR" sz="2000" dirty="0" err="1">
                <a:solidFill>
                  <a:schemeClr val="bg1"/>
                </a:solidFill>
                <a:effectLst/>
                <a:latin typeface="Pulso" pitchFamily="2" charset="0"/>
              </a:rPr>
              <a:t>Item</a:t>
            </a:r>
            <a:r>
              <a:rPr lang="es-AR" sz="2000" dirty="0">
                <a:solidFill>
                  <a:schemeClr val="bg1"/>
                </a:solidFill>
                <a:effectLst/>
                <a:latin typeface="Pulso" pitchFamily="2" charset="0"/>
              </a:rPr>
              <a:t> </a:t>
            </a:r>
            <a:r>
              <a:rPr lang="es-AR" sz="2000" dirty="0" err="1">
                <a:solidFill>
                  <a:schemeClr val="bg1"/>
                </a:solidFill>
                <a:effectLst/>
                <a:latin typeface="Pulso" pitchFamily="2" charset="0"/>
              </a:rPr>
              <a:t>xxx</a:t>
            </a:r>
            <a:endParaRPr lang="es-AR" sz="2000" dirty="0">
              <a:solidFill>
                <a:schemeClr val="bg1"/>
              </a:solidFill>
              <a:effectLst/>
              <a:latin typeface="Pulso" pitchFamily="2" charset="0"/>
            </a:endParaRPr>
          </a:p>
          <a:p>
            <a:pPr>
              <a:lnSpc>
                <a:spcPct val="150000"/>
              </a:lnSpc>
            </a:pPr>
            <a:r>
              <a:rPr lang="es-AR" sz="2000" dirty="0">
                <a:solidFill>
                  <a:srgbClr val="CA8AFD"/>
                </a:solidFill>
                <a:latin typeface="Pulso" pitchFamily="2" charset="0"/>
              </a:rPr>
              <a:t>02. </a:t>
            </a:r>
            <a:r>
              <a:rPr lang="es-AR" sz="2000" dirty="0" err="1">
                <a:solidFill>
                  <a:schemeClr val="bg1"/>
                </a:solidFill>
                <a:effectLst/>
                <a:latin typeface="Pulso" pitchFamily="2" charset="0"/>
              </a:rPr>
              <a:t>Item</a:t>
            </a:r>
            <a:r>
              <a:rPr lang="es-AR" sz="2000" dirty="0">
                <a:solidFill>
                  <a:schemeClr val="bg1"/>
                </a:solidFill>
                <a:effectLst/>
                <a:latin typeface="Pulso" pitchFamily="2" charset="0"/>
              </a:rPr>
              <a:t> </a:t>
            </a:r>
            <a:r>
              <a:rPr lang="es-AR" sz="2000" dirty="0" err="1">
                <a:solidFill>
                  <a:schemeClr val="bg1"/>
                </a:solidFill>
                <a:effectLst/>
                <a:latin typeface="Pulso" pitchFamily="2" charset="0"/>
              </a:rPr>
              <a:t>xxx</a:t>
            </a:r>
            <a:endParaRPr lang="es-AR" sz="2000" dirty="0">
              <a:solidFill>
                <a:srgbClr val="CA8AFD"/>
              </a:solidFill>
              <a:latin typeface="Pulso" pitchFamily="2" charset="0"/>
            </a:endParaRPr>
          </a:p>
          <a:p>
            <a:pPr>
              <a:lnSpc>
                <a:spcPct val="150000"/>
              </a:lnSpc>
            </a:pPr>
            <a:r>
              <a:rPr lang="es-AR" sz="2000" dirty="0">
                <a:solidFill>
                  <a:srgbClr val="CA8AFD"/>
                </a:solidFill>
                <a:latin typeface="Pulso" pitchFamily="2" charset="0"/>
              </a:rPr>
              <a:t>03. </a:t>
            </a:r>
            <a:r>
              <a:rPr lang="es-AR" sz="2000" dirty="0" err="1">
                <a:solidFill>
                  <a:schemeClr val="bg1"/>
                </a:solidFill>
                <a:effectLst/>
                <a:latin typeface="Pulso" pitchFamily="2" charset="0"/>
              </a:rPr>
              <a:t>Item</a:t>
            </a:r>
            <a:r>
              <a:rPr lang="es-AR" sz="2000" dirty="0">
                <a:solidFill>
                  <a:schemeClr val="bg1"/>
                </a:solidFill>
                <a:effectLst/>
                <a:latin typeface="Pulso" pitchFamily="2" charset="0"/>
              </a:rPr>
              <a:t> </a:t>
            </a:r>
            <a:r>
              <a:rPr lang="es-AR" sz="2000" dirty="0" err="1">
                <a:solidFill>
                  <a:schemeClr val="bg1"/>
                </a:solidFill>
                <a:effectLst/>
                <a:latin typeface="Pulso" pitchFamily="2" charset="0"/>
              </a:rPr>
              <a:t>xxx</a:t>
            </a:r>
            <a:endParaRPr lang="es-AR" sz="2000" dirty="0">
              <a:solidFill>
                <a:srgbClr val="CA8AFD"/>
              </a:solidFill>
              <a:latin typeface="Pulso" pitchFamily="2" charset="0"/>
            </a:endParaRPr>
          </a:p>
          <a:p>
            <a:pPr>
              <a:lnSpc>
                <a:spcPct val="150000"/>
              </a:lnSpc>
            </a:pPr>
            <a:r>
              <a:rPr lang="es-AR" sz="2000" dirty="0">
                <a:solidFill>
                  <a:srgbClr val="CA8AFD"/>
                </a:solidFill>
                <a:latin typeface="Pulso" pitchFamily="2" charset="0"/>
              </a:rPr>
              <a:t>04. </a:t>
            </a:r>
            <a:r>
              <a:rPr lang="es-AR" sz="2000" dirty="0" err="1">
                <a:solidFill>
                  <a:schemeClr val="bg1"/>
                </a:solidFill>
                <a:effectLst/>
                <a:latin typeface="Pulso" pitchFamily="2" charset="0"/>
              </a:rPr>
              <a:t>Item</a:t>
            </a:r>
            <a:r>
              <a:rPr lang="es-AR" sz="2000" dirty="0">
                <a:solidFill>
                  <a:schemeClr val="bg1"/>
                </a:solidFill>
                <a:effectLst/>
                <a:latin typeface="Pulso" pitchFamily="2" charset="0"/>
              </a:rPr>
              <a:t> </a:t>
            </a:r>
            <a:r>
              <a:rPr lang="es-AR" sz="2000" dirty="0" err="1">
                <a:solidFill>
                  <a:schemeClr val="bg1"/>
                </a:solidFill>
                <a:effectLst/>
                <a:latin typeface="Pulso" pitchFamily="2" charset="0"/>
              </a:rPr>
              <a:t>xxx</a:t>
            </a:r>
            <a:endParaRPr lang="es-AR" sz="2000" dirty="0">
              <a:solidFill>
                <a:schemeClr val="bg1"/>
              </a:solidFill>
              <a:effectLst/>
              <a:latin typeface="Pulso" pitchFamily="2" charset="0"/>
            </a:endParaRPr>
          </a:p>
          <a:p>
            <a:pPr>
              <a:lnSpc>
                <a:spcPct val="150000"/>
              </a:lnSpc>
            </a:pPr>
            <a:endParaRPr lang="es-AR" sz="2000" dirty="0">
              <a:solidFill>
                <a:srgbClr val="CA8AFD"/>
              </a:solidFill>
              <a:latin typeface="Pulso" pitchFamily="2" charset="0"/>
            </a:endParaRPr>
          </a:p>
          <a:p>
            <a:pPr>
              <a:lnSpc>
                <a:spcPct val="150000"/>
              </a:lnSpc>
            </a:pPr>
            <a:r>
              <a:rPr lang="es-AR" sz="2000" dirty="0">
                <a:solidFill>
                  <a:srgbClr val="CA8AFD"/>
                </a:solidFill>
                <a:latin typeface="Pulso" pitchFamily="2" charset="0"/>
              </a:rPr>
              <a:t>05. ¡Break!</a:t>
            </a:r>
          </a:p>
          <a:p>
            <a:pPr>
              <a:lnSpc>
                <a:spcPct val="150000"/>
              </a:lnSpc>
            </a:pPr>
            <a:endParaRPr lang="es-AR" sz="2000" dirty="0">
              <a:solidFill>
                <a:srgbClr val="CA8AFD"/>
              </a:solidFill>
              <a:latin typeface="Pulso" pitchFamily="2" charset="0"/>
            </a:endParaRPr>
          </a:p>
          <a:p>
            <a:pPr>
              <a:lnSpc>
                <a:spcPct val="150000"/>
              </a:lnSpc>
            </a:pPr>
            <a:r>
              <a:rPr lang="es-AR" sz="2000" dirty="0">
                <a:solidFill>
                  <a:srgbClr val="CA8AFD"/>
                </a:solidFill>
                <a:latin typeface="Pulso" pitchFamily="2" charset="0"/>
              </a:rPr>
              <a:t>06. </a:t>
            </a:r>
            <a:r>
              <a:rPr lang="es-AR" sz="2000" dirty="0" err="1">
                <a:solidFill>
                  <a:schemeClr val="bg1"/>
                </a:solidFill>
                <a:effectLst/>
                <a:latin typeface="Pulso" pitchFamily="2" charset="0"/>
              </a:rPr>
              <a:t>Item</a:t>
            </a:r>
            <a:r>
              <a:rPr lang="es-AR" sz="2000" dirty="0">
                <a:solidFill>
                  <a:schemeClr val="bg1"/>
                </a:solidFill>
                <a:effectLst/>
                <a:latin typeface="Pulso" pitchFamily="2" charset="0"/>
              </a:rPr>
              <a:t> </a:t>
            </a:r>
            <a:r>
              <a:rPr lang="es-AR" sz="2000" dirty="0" err="1">
                <a:solidFill>
                  <a:schemeClr val="bg1"/>
                </a:solidFill>
                <a:effectLst/>
                <a:latin typeface="Pulso" pitchFamily="2" charset="0"/>
              </a:rPr>
              <a:t>xxx</a:t>
            </a:r>
            <a:endParaRPr lang="es-AR" sz="2000" dirty="0">
              <a:solidFill>
                <a:srgbClr val="CA8AFD"/>
              </a:solidFill>
              <a:latin typeface="Pulso" pitchFamily="2" charset="0"/>
            </a:endParaRPr>
          </a:p>
          <a:p>
            <a:pPr>
              <a:lnSpc>
                <a:spcPct val="150000"/>
              </a:lnSpc>
            </a:pPr>
            <a:r>
              <a:rPr lang="es-AR" sz="2000" dirty="0">
                <a:solidFill>
                  <a:srgbClr val="CA8AFD"/>
                </a:solidFill>
                <a:latin typeface="Pulso" pitchFamily="2" charset="0"/>
              </a:rPr>
              <a:t>07. </a:t>
            </a:r>
            <a:r>
              <a:rPr lang="es-AR" sz="2000" dirty="0" err="1">
                <a:solidFill>
                  <a:schemeClr val="bg1"/>
                </a:solidFill>
                <a:effectLst/>
                <a:latin typeface="Pulso" pitchFamily="2" charset="0"/>
              </a:rPr>
              <a:t>Item</a:t>
            </a:r>
            <a:r>
              <a:rPr lang="es-AR" sz="2000" dirty="0">
                <a:solidFill>
                  <a:schemeClr val="bg1"/>
                </a:solidFill>
                <a:effectLst/>
                <a:latin typeface="Pulso" pitchFamily="2" charset="0"/>
              </a:rPr>
              <a:t> </a:t>
            </a:r>
            <a:r>
              <a:rPr lang="es-AR" sz="2000" dirty="0" err="1">
                <a:solidFill>
                  <a:schemeClr val="bg1"/>
                </a:solidFill>
                <a:effectLst/>
                <a:latin typeface="Pulso" pitchFamily="2" charset="0"/>
              </a:rPr>
              <a:t>xxx</a:t>
            </a:r>
            <a:endParaRPr lang="es-AR" sz="2000" dirty="0">
              <a:solidFill>
                <a:srgbClr val="CA8AFD"/>
              </a:solidFill>
              <a:latin typeface="Pulso" pitchFamily="2" charset="0"/>
            </a:endParaRPr>
          </a:p>
          <a:p>
            <a:pPr>
              <a:lnSpc>
                <a:spcPct val="150000"/>
              </a:lnSpc>
            </a:pPr>
            <a:r>
              <a:rPr lang="es-AR" sz="2000" dirty="0">
                <a:solidFill>
                  <a:srgbClr val="CA8AFD"/>
                </a:solidFill>
                <a:latin typeface="Pulso" pitchFamily="2" charset="0"/>
              </a:rPr>
              <a:t>08. </a:t>
            </a:r>
            <a:r>
              <a:rPr lang="es-AR" sz="2000" dirty="0" err="1">
                <a:solidFill>
                  <a:schemeClr val="bg1"/>
                </a:solidFill>
                <a:effectLst/>
                <a:latin typeface="Pulso" pitchFamily="2" charset="0"/>
              </a:rPr>
              <a:t>Item</a:t>
            </a:r>
            <a:r>
              <a:rPr lang="es-AR" sz="2000" dirty="0">
                <a:solidFill>
                  <a:schemeClr val="bg1"/>
                </a:solidFill>
                <a:effectLst/>
                <a:latin typeface="Pulso" pitchFamily="2" charset="0"/>
              </a:rPr>
              <a:t> </a:t>
            </a:r>
            <a:r>
              <a:rPr lang="es-AR" sz="2000" dirty="0" err="1">
                <a:solidFill>
                  <a:schemeClr val="bg1"/>
                </a:solidFill>
                <a:effectLst/>
                <a:latin typeface="Pulso" pitchFamily="2" charset="0"/>
              </a:rPr>
              <a:t>xxx</a:t>
            </a:r>
            <a:endParaRPr lang="es-AR" sz="2000" dirty="0">
              <a:solidFill>
                <a:srgbClr val="CA8AFD"/>
              </a:solidFill>
              <a:latin typeface="Pulso" pitchFamily="2" charset="0"/>
            </a:endParaRP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0C47F1F7-03BB-7BFD-B34E-B6DB0BE91E61}"/>
              </a:ext>
            </a:extLst>
          </p:cNvPr>
          <p:cNvSpPr txBox="1"/>
          <p:nvPr/>
        </p:nvSpPr>
        <p:spPr>
          <a:xfrm>
            <a:off x="401877" y="776460"/>
            <a:ext cx="33308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AR" sz="2400" dirty="0">
                <a:solidFill>
                  <a:schemeClr val="bg1"/>
                </a:solidFill>
                <a:latin typeface="Pulso" pitchFamily="2" charset="0"/>
              </a:rPr>
              <a:t>Agenda</a:t>
            </a:r>
            <a:endParaRPr lang="es-AR" sz="2400" dirty="0">
              <a:solidFill>
                <a:schemeClr val="bg1"/>
              </a:solidFill>
              <a:effectLst/>
              <a:latin typeface="Pulso" pitchFamily="2" charset="0"/>
            </a:endParaRPr>
          </a:p>
          <a:p>
            <a:br>
              <a:rPr lang="es-AR" sz="2400" dirty="0">
                <a:solidFill>
                  <a:schemeClr val="bg1"/>
                </a:solidFill>
                <a:latin typeface="Pulso Light" pitchFamily="2" charset="0"/>
              </a:rPr>
            </a:br>
            <a:endParaRPr lang="es-AR" sz="2400" dirty="0">
              <a:solidFill>
                <a:schemeClr val="bg1"/>
              </a:solidFill>
              <a:latin typeface="Pulso Light" pitchFamily="2" charset="0"/>
            </a:endParaRPr>
          </a:p>
        </p:txBody>
      </p: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EAFCD843-827E-0823-6BA8-1585ED0AEB5E}"/>
              </a:ext>
            </a:extLst>
          </p:cNvPr>
          <p:cNvCxnSpPr/>
          <p:nvPr/>
        </p:nvCxnSpPr>
        <p:spPr>
          <a:xfrm>
            <a:off x="5198301" y="3429000"/>
            <a:ext cx="577449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9810BAFB-3A78-CB33-0932-0BA1AA016197}"/>
              </a:ext>
            </a:extLst>
          </p:cNvPr>
          <p:cNvCxnSpPr/>
          <p:nvPr/>
        </p:nvCxnSpPr>
        <p:spPr>
          <a:xfrm>
            <a:off x="5198301" y="4395592"/>
            <a:ext cx="577449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agen 6">
            <a:extLst>
              <a:ext uri="{FF2B5EF4-FFF2-40B4-BE49-F238E27FC236}">
                <a16:creationId xmlns:a16="http://schemas.microsoft.com/office/drawing/2014/main" id="{A365A195-CD87-CBEC-5225-8C2CEF73337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21550" y="6273690"/>
            <a:ext cx="2397850" cy="241124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99837E71-2B1B-1E35-3AD8-7BAEB0585CC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635"/>
          <a:stretch/>
        </p:blipFill>
        <p:spPr>
          <a:xfrm>
            <a:off x="174171" y="1664553"/>
            <a:ext cx="2728650" cy="3528893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37EB1E65-B9A4-3808-3D78-5C341117FE2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9928908" y="6340574"/>
            <a:ext cx="1610856" cy="126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1064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ángulo 16">
            <a:extLst>
              <a:ext uri="{FF2B5EF4-FFF2-40B4-BE49-F238E27FC236}">
                <a16:creationId xmlns:a16="http://schemas.microsoft.com/office/drawing/2014/main" id="{B8D8B7BC-FF84-5C90-F96A-2A25C5F30933}"/>
              </a:ext>
            </a:extLst>
          </p:cNvPr>
          <p:cNvSpPr/>
          <p:nvPr/>
        </p:nvSpPr>
        <p:spPr>
          <a:xfrm>
            <a:off x="4666622" y="1184869"/>
            <a:ext cx="6494584" cy="666562"/>
          </a:xfrm>
          <a:prstGeom prst="rect">
            <a:avLst/>
          </a:prstGeom>
          <a:solidFill>
            <a:srgbClr val="1261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solidFill>
                <a:srgbClr val="1261EF"/>
              </a:solidFill>
            </a:endParaRP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F7B4ED12-E363-991D-A140-12E8D65FB4D9}"/>
              </a:ext>
            </a:extLst>
          </p:cNvPr>
          <p:cNvSpPr/>
          <p:nvPr/>
        </p:nvSpPr>
        <p:spPr>
          <a:xfrm>
            <a:off x="4666622" y="1669442"/>
            <a:ext cx="6494584" cy="4286718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24CF9C6C-59A4-5D0D-4078-62380488958F}"/>
              </a:ext>
            </a:extLst>
          </p:cNvPr>
          <p:cNvSpPr/>
          <p:nvPr/>
        </p:nvSpPr>
        <p:spPr>
          <a:xfrm>
            <a:off x="4666622" y="5514726"/>
            <a:ext cx="4058306" cy="666561"/>
          </a:xfrm>
          <a:prstGeom prst="rect">
            <a:avLst/>
          </a:prstGeom>
          <a:solidFill>
            <a:srgbClr val="0F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1EDABE4B-F028-ED39-8E95-E53D1D60A4F6}"/>
              </a:ext>
            </a:extLst>
          </p:cNvPr>
          <p:cNvSpPr txBox="1"/>
          <p:nvPr/>
        </p:nvSpPr>
        <p:spPr>
          <a:xfrm>
            <a:off x="4870773" y="1275037"/>
            <a:ext cx="3082248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l"/>
            <a:r>
              <a:rPr lang="es-AR" sz="1600" dirty="0">
                <a:solidFill>
                  <a:schemeClr val="bg1"/>
                </a:solidFill>
                <a:latin typeface="Roboto Light"/>
                <a:ea typeface="Roboto Light"/>
                <a:cs typeface="Roboto Light"/>
              </a:rPr>
              <a:t>SUBTÍTULO EN ROBOTO 16 pt.</a:t>
            </a:r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EE5BC956-B0FD-34F1-73C8-961F058A807A}"/>
              </a:ext>
            </a:extLst>
          </p:cNvPr>
          <p:cNvSpPr/>
          <p:nvPr/>
        </p:nvSpPr>
        <p:spPr>
          <a:xfrm>
            <a:off x="6235227" y="2813978"/>
            <a:ext cx="3749124" cy="1489741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23838"/>
            <a:r>
              <a:rPr lang="es-AR" sz="1800" dirty="0">
                <a:solidFill>
                  <a:schemeClr val="bg2">
                    <a:lumMod val="9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En este </a:t>
            </a:r>
            <a:r>
              <a:rPr lang="es-AR" sz="1800" dirty="0">
                <a:solidFill>
                  <a:schemeClr val="bg2">
                    <a:lumMod val="90000"/>
                  </a:schemeClr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espacio se puede</a:t>
            </a:r>
          </a:p>
          <a:p>
            <a:pPr marL="223838"/>
            <a:r>
              <a:rPr lang="es-AR" sz="1800" dirty="0">
                <a:solidFill>
                  <a:schemeClr val="bg2">
                    <a:lumMod val="90000"/>
                  </a:schemeClr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colocar el contenido de la diapositiva.</a:t>
            </a:r>
            <a:endParaRPr lang="es-AR" sz="1800" dirty="0">
              <a:solidFill>
                <a:schemeClr val="bg2">
                  <a:lumMod val="90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BAF0ECC6-F3F2-AB3D-4236-B36E62FF0E70}"/>
              </a:ext>
            </a:extLst>
          </p:cNvPr>
          <p:cNvSpPr txBox="1"/>
          <p:nvPr/>
        </p:nvSpPr>
        <p:spPr>
          <a:xfrm>
            <a:off x="4946842" y="5663340"/>
            <a:ext cx="3330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AR" dirty="0">
                <a:solidFill>
                  <a:schemeClr val="bg1"/>
                </a:solidFill>
                <a:latin typeface="Pulso Light" pitchFamily="2" charset="0"/>
              </a:rPr>
              <a:t>¡</a:t>
            </a:r>
            <a:r>
              <a:rPr lang="es-AR" dirty="0" err="1">
                <a:solidFill>
                  <a:schemeClr val="bg1"/>
                </a:solidFill>
                <a:latin typeface="Pulso Light" pitchFamily="2" charset="0"/>
              </a:rPr>
              <a:t>Poné</a:t>
            </a:r>
            <a:r>
              <a:rPr lang="es-AR" dirty="0">
                <a:solidFill>
                  <a:schemeClr val="bg1"/>
                </a:solidFill>
                <a:latin typeface="Pulso Light" pitchFamily="2" charset="0"/>
              </a:rPr>
              <a:t> tu destacado o hashtag!</a:t>
            </a:r>
          </a:p>
        </p:txBody>
      </p:sp>
      <p:pic>
        <p:nvPicPr>
          <p:cNvPr id="25" name="Imagen 24">
            <a:extLst>
              <a:ext uri="{FF2B5EF4-FFF2-40B4-BE49-F238E27FC236}">
                <a16:creationId xmlns:a16="http://schemas.microsoft.com/office/drawing/2014/main" id="{4B546724-5D11-66AF-A6A9-7DF05712FA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877" y="6315101"/>
            <a:ext cx="1713680" cy="231058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5E1A0C05-7E5B-E421-20C0-4BC6C551257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732" t="-338" r="40570" b="-1"/>
          <a:stretch/>
        </p:blipFill>
        <p:spPr>
          <a:xfrm>
            <a:off x="190271" y="532730"/>
            <a:ext cx="3741712" cy="6182867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A13D4ED2-4DA1-D0B1-70F6-C29846443FA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9928908" y="6340574"/>
            <a:ext cx="1610856" cy="126696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59509102-878E-74D5-3658-A065FCF64C0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421550" y="6273690"/>
            <a:ext cx="2397850" cy="241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0534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Gráfico 1">
            <a:extLst>
              <a:ext uri="{FF2B5EF4-FFF2-40B4-BE49-F238E27FC236}">
                <a16:creationId xmlns:a16="http://schemas.microsoft.com/office/drawing/2014/main" id="{C55CB54E-56C2-B7CA-327B-5AC29198732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85233370"/>
              </p:ext>
            </p:extLst>
          </p:nvPr>
        </p:nvGraphicFramePr>
        <p:xfrm>
          <a:off x="790105" y="1628438"/>
          <a:ext cx="5602653" cy="37351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Rectángulo 3">
            <a:extLst>
              <a:ext uri="{FF2B5EF4-FFF2-40B4-BE49-F238E27FC236}">
                <a16:creationId xmlns:a16="http://schemas.microsoft.com/office/drawing/2014/main" id="{14C6806A-3CEA-8470-5107-60EEA2705E7B}"/>
              </a:ext>
            </a:extLst>
          </p:cNvPr>
          <p:cNvSpPr/>
          <p:nvPr/>
        </p:nvSpPr>
        <p:spPr>
          <a:xfrm>
            <a:off x="7697025" y="1882673"/>
            <a:ext cx="3423138" cy="1627393"/>
          </a:xfrm>
          <a:prstGeom prst="rect">
            <a:avLst/>
          </a:prstGeom>
          <a:solidFill>
            <a:srgbClr val="1261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solidFill>
                <a:srgbClr val="09FEFE"/>
              </a:solidFill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E35779D4-C4F3-6579-BEFB-B9554340C2B2}"/>
              </a:ext>
            </a:extLst>
          </p:cNvPr>
          <p:cNvSpPr/>
          <p:nvPr/>
        </p:nvSpPr>
        <p:spPr>
          <a:xfrm>
            <a:off x="7697025" y="2406604"/>
            <a:ext cx="3423138" cy="3664232"/>
          </a:xfrm>
          <a:prstGeom prst="rect">
            <a:avLst/>
          </a:prstGeom>
          <a:solidFill>
            <a:srgbClr val="4014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E605CAF6-2FD0-3E24-8EBF-54F7F4C24292}"/>
              </a:ext>
            </a:extLst>
          </p:cNvPr>
          <p:cNvSpPr/>
          <p:nvPr/>
        </p:nvSpPr>
        <p:spPr>
          <a:xfrm>
            <a:off x="7697025" y="5843585"/>
            <a:ext cx="2074052" cy="399414"/>
          </a:xfrm>
          <a:prstGeom prst="rect">
            <a:avLst/>
          </a:prstGeom>
          <a:solidFill>
            <a:srgbClr val="0F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A58857E2-9108-BC4F-0E42-3F6FAC62452C}"/>
              </a:ext>
            </a:extLst>
          </p:cNvPr>
          <p:cNvSpPr txBox="1"/>
          <p:nvPr/>
        </p:nvSpPr>
        <p:spPr>
          <a:xfrm>
            <a:off x="7867469" y="1966177"/>
            <a:ext cx="32526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AR" sz="16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XXXXXXX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598C9AA5-6F01-46C6-1C5E-D7D8A1B77B96}"/>
              </a:ext>
            </a:extLst>
          </p:cNvPr>
          <p:cNvSpPr txBox="1"/>
          <p:nvPr/>
        </p:nvSpPr>
        <p:spPr>
          <a:xfrm>
            <a:off x="7975192" y="2696370"/>
            <a:ext cx="2630185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2875" indent="-142875">
              <a:buClr>
                <a:srgbClr val="CA8AFD"/>
              </a:buClr>
              <a:buFont typeface="Arial" panose="020B0604020202020204" pitchFamily="34" charset="0"/>
              <a:buChar char="•"/>
            </a:pPr>
            <a:r>
              <a:rPr lang="es-AR" sz="14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Item</a:t>
            </a:r>
            <a:r>
              <a:rPr lang="es-AR" sz="14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1</a:t>
            </a:r>
          </a:p>
          <a:p>
            <a:pPr>
              <a:buClr>
                <a:srgbClr val="CA8AFD"/>
              </a:buClr>
            </a:pPr>
            <a:endParaRPr lang="es-AR" sz="14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142875" indent="-142875">
              <a:buClr>
                <a:srgbClr val="CA8AFD"/>
              </a:buClr>
              <a:buFont typeface="Arial" panose="020B0604020202020204" pitchFamily="34" charset="0"/>
              <a:buChar char="•"/>
            </a:pPr>
            <a:r>
              <a:rPr lang="es-AR" sz="14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Item</a:t>
            </a:r>
            <a:r>
              <a:rPr lang="es-AR" sz="14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2 </a:t>
            </a:r>
          </a:p>
          <a:p>
            <a:pPr>
              <a:buClr>
                <a:srgbClr val="CA8AFD"/>
              </a:buClr>
            </a:pPr>
            <a:endParaRPr lang="es-AR" sz="14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142875" indent="-142875">
              <a:buClr>
                <a:srgbClr val="CA8AFD"/>
              </a:buClr>
              <a:buFont typeface="Arial" panose="020B0604020202020204" pitchFamily="34" charset="0"/>
              <a:buChar char="•"/>
            </a:pPr>
            <a:r>
              <a:rPr lang="es-AR" sz="14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Item</a:t>
            </a:r>
            <a:r>
              <a:rPr lang="es-AR" sz="14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3</a:t>
            </a:r>
          </a:p>
          <a:p>
            <a:pPr>
              <a:buClr>
                <a:srgbClr val="CA8AFD"/>
              </a:buClr>
            </a:pPr>
            <a:endParaRPr lang="es-AR" sz="14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142875" indent="-142875">
              <a:buClr>
                <a:srgbClr val="CA8AFD"/>
              </a:buClr>
              <a:buFont typeface="Arial" panose="020B0604020202020204" pitchFamily="34" charset="0"/>
              <a:buChar char="•"/>
            </a:pPr>
            <a:r>
              <a:rPr lang="es-AR" sz="14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Item</a:t>
            </a:r>
            <a:r>
              <a:rPr lang="es-AR" sz="14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4</a:t>
            </a:r>
          </a:p>
          <a:p>
            <a:pPr>
              <a:buClr>
                <a:srgbClr val="CA8AFD"/>
              </a:buClr>
            </a:pPr>
            <a:endParaRPr lang="es-AR" sz="14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142875" indent="-142875">
              <a:buClr>
                <a:srgbClr val="CA8AFD"/>
              </a:buClr>
              <a:buFont typeface="Arial" panose="020B0604020202020204" pitchFamily="34" charset="0"/>
              <a:buChar char="•"/>
            </a:pPr>
            <a:r>
              <a:rPr lang="es-AR" sz="14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Item</a:t>
            </a:r>
            <a:r>
              <a:rPr lang="es-AR" sz="14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5</a:t>
            </a:r>
          </a:p>
          <a:p>
            <a:pPr>
              <a:buClr>
                <a:srgbClr val="CA8AFD"/>
              </a:buClr>
            </a:pPr>
            <a:endParaRPr lang="es-AR" sz="14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142875" indent="-142875">
              <a:buClr>
                <a:srgbClr val="CA8AFD"/>
              </a:buClr>
              <a:buFont typeface="Arial" panose="020B0604020202020204" pitchFamily="34" charset="0"/>
              <a:buChar char="•"/>
            </a:pPr>
            <a:r>
              <a:rPr lang="es-AR" sz="14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Item</a:t>
            </a:r>
            <a:r>
              <a:rPr lang="es-AR" sz="14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6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F8259BAB-8202-74FB-9850-364051892105}"/>
              </a:ext>
            </a:extLst>
          </p:cNvPr>
          <p:cNvSpPr txBox="1"/>
          <p:nvPr/>
        </p:nvSpPr>
        <p:spPr>
          <a:xfrm>
            <a:off x="498289" y="733143"/>
            <a:ext cx="10573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AR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TÍTULO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E72906C8-27A5-0099-0A7A-67EA0C7BA37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406452" y="787164"/>
            <a:ext cx="2397850" cy="241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9847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A83279D6-E377-CA2B-9EE9-4B32DF8B89CF}"/>
              </a:ext>
            </a:extLst>
          </p:cNvPr>
          <p:cNvSpPr txBox="1"/>
          <p:nvPr/>
        </p:nvSpPr>
        <p:spPr>
          <a:xfrm>
            <a:off x="498289" y="733143"/>
            <a:ext cx="10573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AR" sz="2000" dirty="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TÍTULO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A78C0230-363F-4701-87D1-A0CDD0DE25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9318" y="2175441"/>
            <a:ext cx="3652354" cy="3615831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1FE4906F-AFAB-E8BC-3CFF-52AEE766EF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5445" y="3583306"/>
            <a:ext cx="800100" cy="800100"/>
          </a:xfrm>
          <a:prstGeom prst="rect">
            <a:avLst/>
          </a:prstGeom>
        </p:spPr>
      </p:pic>
      <p:sp>
        <p:nvSpPr>
          <p:cNvPr id="9" name="Elipse 8">
            <a:extLst>
              <a:ext uri="{FF2B5EF4-FFF2-40B4-BE49-F238E27FC236}">
                <a16:creationId xmlns:a16="http://schemas.microsoft.com/office/drawing/2014/main" id="{C2A3868B-932D-7D7F-A848-2099B78AFD38}"/>
              </a:ext>
            </a:extLst>
          </p:cNvPr>
          <p:cNvSpPr/>
          <p:nvPr/>
        </p:nvSpPr>
        <p:spPr>
          <a:xfrm>
            <a:off x="4060146" y="2008515"/>
            <a:ext cx="3945646" cy="3945646"/>
          </a:xfrm>
          <a:prstGeom prst="ellipse">
            <a:avLst/>
          </a:prstGeom>
          <a:noFill/>
          <a:ln>
            <a:solidFill>
              <a:srgbClr val="7537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B64C1986-FDB2-D9E8-253A-8DF93956CF3E}"/>
              </a:ext>
            </a:extLst>
          </p:cNvPr>
          <p:cNvSpPr/>
          <p:nvPr/>
        </p:nvSpPr>
        <p:spPr>
          <a:xfrm>
            <a:off x="771228" y="1700787"/>
            <a:ext cx="2557059" cy="137476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7021" dist="38100" dir="5400000" sx="102000" sy="102000" algn="t" rotWithShape="0">
              <a:prstClr val="black">
                <a:alpha val="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A31A919E-F89D-ABE9-95FE-4EF5DC1364F1}"/>
              </a:ext>
            </a:extLst>
          </p:cNvPr>
          <p:cNvSpPr/>
          <p:nvPr/>
        </p:nvSpPr>
        <p:spPr>
          <a:xfrm>
            <a:off x="771227" y="1655068"/>
            <a:ext cx="2557071" cy="100356"/>
          </a:xfrm>
          <a:prstGeom prst="rect">
            <a:avLst/>
          </a:prstGeom>
          <a:solidFill>
            <a:srgbClr val="7537F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D680C2BD-27EF-B30C-4A7E-4F21E2C5A67A}"/>
              </a:ext>
            </a:extLst>
          </p:cNvPr>
          <p:cNvSpPr/>
          <p:nvPr/>
        </p:nvSpPr>
        <p:spPr>
          <a:xfrm>
            <a:off x="783754" y="3341697"/>
            <a:ext cx="2557059" cy="137476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7021" dist="38100" dir="5400000" sx="102000" sy="102000" algn="t" rotWithShape="0">
              <a:prstClr val="black">
                <a:alpha val="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FDAA7B1C-FC55-83DA-46D9-716FA4FEDBC4}"/>
              </a:ext>
            </a:extLst>
          </p:cNvPr>
          <p:cNvSpPr/>
          <p:nvPr/>
        </p:nvSpPr>
        <p:spPr>
          <a:xfrm>
            <a:off x="783753" y="3295978"/>
            <a:ext cx="2557071" cy="100356"/>
          </a:xfrm>
          <a:prstGeom prst="rect">
            <a:avLst/>
          </a:prstGeom>
          <a:solidFill>
            <a:srgbClr val="7537F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9B06AF50-56B4-F874-B700-2C3A0E40136D}"/>
              </a:ext>
            </a:extLst>
          </p:cNvPr>
          <p:cNvSpPr/>
          <p:nvPr/>
        </p:nvSpPr>
        <p:spPr>
          <a:xfrm>
            <a:off x="783754" y="4969809"/>
            <a:ext cx="2557059" cy="137476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7021" dist="38100" dir="5400000" sx="102000" sy="102000" algn="t" rotWithShape="0">
              <a:prstClr val="black">
                <a:alpha val="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BA7D2FD0-03B6-EAD7-159A-E08AFC4A35C4}"/>
              </a:ext>
            </a:extLst>
          </p:cNvPr>
          <p:cNvSpPr/>
          <p:nvPr/>
        </p:nvSpPr>
        <p:spPr>
          <a:xfrm>
            <a:off x="783753" y="4924090"/>
            <a:ext cx="2557071" cy="100356"/>
          </a:xfrm>
          <a:prstGeom prst="rect">
            <a:avLst/>
          </a:prstGeom>
          <a:solidFill>
            <a:srgbClr val="7537F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6569EFB9-D48E-0E50-EAD6-E0B974CB3AF0}"/>
              </a:ext>
            </a:extLst>
          </p:cNvPr>
          <p:cNvSpPr/>
          <p:nvPr/>
        </p:nvSpPr>
        <p:spPr>
          <a:xfrm>
            <a:off x="8879784" y="1693821"/>
            <a:ext cx="2557059" cy="137476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7021" dist="38100" dir="5400000" sx="102000" sy="102000" algn="t" rotWithShape="0">
              <a:prstClr val="black">
                <a:alpha val="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7" name="Rectángulo 26">
            <a:extLst>
              <a:ext uri="{FF2B5EF4-FFF2-40B4-BE49-F238E27FC236}">
                <a16:creationId xmlns:a16="http://schemas.microsoft.com/office/drawing/2014/main" id="{26F8E724-3CA2-2C7A-E3B3-0DBD0193EC1C}"/>
              </a:ext>
            </a:extLst>
          </p:cNvPr>
          <p:cNvSpPr/>
          <p:nvPr/>
        </p:nvSpPr>
        <p:spPr>
          <a:xfrm>
            <a:off x="8879783" y="1648102"/>
            <a:ext cx="2557071" cy="100356"/>
          </a:xfrm>
          <a:prstGeom prst="rect">
            <a:avLst/>
          </a:prstGeom>
          <a:solidFill>
            <a:srgbClr val="7537F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3" name="Rectángulo 32">
            <a:extLst>
              <a:ext uri="{FF2B5EF4-FFF2-40B4-BE49-F238E27FC236}">
                <a16:creationId xmlns:a16="http://schemas.microsoft.com/office/drawing/2014/main" id="{92FAE113-B2EC-4210-347A-6887C426A94A}"/>
              </a:ext>
            </a:extLst>
          </p:cNvPr>
          <p:cNvSpPr/>
          <p:nvPr/>
        </p:nvSpPr>
        <p:spPr>
          <a:xfrm>
            <a:off x="8892310" y="3334731"/>
            <a:ext cx="2557059" cy="137476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7021" dist="38100" dir="5400000" sx="102000" sy="102000" algn="t" rotWithShape="0">
              <a:prstClr val="black">
                <a:alpha val="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id="{92537841-D999-4D00-F901-CB7FF7CB344A}"/>
              </a:ext>
            </a:extLst>
          </p:cNvPr>
          <p:cNvSpPr/>
          <p:nvPr/>
        </p:nvSpPr>
        <p:spPr>
          <a:xfrm>
            <a:off x="8892309" y="3289012"/>
            <a:ext cx="2557071" cy="100356"/>
          </a:xfrm>
          <a:prstGeom prst="rect">
            <a:avLst/>
          </a:prstGeom>
          <a:solidFill>
            <a:srgbClr val="7537F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5" name="Rectángulo 34">
            <a:extLst>
              <a:ext uri="{FF2B5EF4-FFF2-40B4-BE49-F238E27FC236}">
                <a16:creationId xmlns:a16="http://schemas.microsoft.com/office/drawing/2014/main" id="{D4D5984C-D89D-913E-DB90-91BC2E56BCA7}"/>
              </a:ext>
            </a:extLst>
          </p:cNvPr>
          <p:cNvSpPr/>
          <p:nvPr/>
        </p:nvSpPr>
        <p:spPr>
          <a:xfrm>
            <a:off x="8892310" y="4962843"/>
            <a:ext cx="2557059" cy="137476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7021" dist="38100" dir="5400000" sx="102000" sy="102000" algn="t" rotWithShape="0">
              <a:prstClr val="black">
                <a:alpha val="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6" name="Rectángulo 35">
            <a:extLst>
              <a:ext uri="{FF2B5EF4-FFF2-40B4-BE49-F238E27FC236}">
                <a16:creationId xmlns:a16="http://schemas.microsoft.com/office/drawing/2014/main" id="{E40BF8A9-5CF2-3BFE-B1CC-4BCA12296668}"/>
              </a:ext>
            </a:extLst>
          </p:cNvPr>
          <p:cNvSpPr/>
          <p:nvPr/>
        </p:nvSpPr>
        <p:spPr>
          <a:xfrm>
            <a:off x="8892309" y="4917124"/>
            <a:ext cx="2557071" cy="100356"/>
          </a:xfrm>
          <a:prstGeom prst="rect">
            <a:avLst/>
          </a:prstGeom>
          <a:solidFill>
            <a:srgbClr val="7537F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7" name="CuadroTexto 36">
            <a:extLst>
              <a:ext uri="{FF2B5EF4-FFF2-40B4-BE49-F238E27FC236}">
                <a16:creationId xmlns:a16="http://schemas.microsoft.com/office/drawing/2014/main" id="{3DC3FA20-8728-2753-8A91-11FB43D05A9F}"/>
              </a:ext>
            </a:extLst>
          </p:cNvPr>
          <p:cNvSpPr txBox="1"/>
          <p:nvPr/>
        </p:nvSpPr>
        <p:spPr>
          <a:xfrm>
            <a:off x="872328" y="1999552"/>
            <a:ext cx="207215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AR" sz="1400" b="1">
                <a:solidFill>
                  <a:srgbClr val="4014A1"/>
                </a:solidFill>
                <a:latin typeface="Pulso Light" pitchFamily="2" charset="0"/>
              </a:rPr>
              <a:t>Acá hay un título</a:t>
            </a:r>
          </a:p>
          <a:p>
            <a:pPr algn="l"/>
            <a:endParaRPr lang="es-AR" sz="1200">
              <a:solidFill>
                <a:schemeClr val="tx1">
                  <a:lumMod val="50000"/>
                  <a:lumOff val="50000"/>
                </a:schemeClr>
              </a:solidFill>
              <a:effectLst/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l"/>
            <a:r>
              <a:rPr lang="es-AR" sz="120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Acá hay un texto más largo</a:t>
            </a:r>
          </a:p>
          <a:p>
            <a:pPr algn="l"/>
            <a:r>
              <a:rPr lang="es-AR" sz="120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Explicativo.</a:t>
            </a:r>
            <a:endParaRPr lang="es-AR" sz="2400" b="1">
              <a:solidFill>
                <a:schemeClr val="bg1"/>
              </a:solidFill>
              <a:latin typeface="Pulso Light" pitchFamily="2" charset="0"/>
            </a:endParaRPr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DDCFD724-9826-5D40-3635-AF6FB07EB143}"/>
              </a:ext>
            </a:extLst>
          </p:cNvPr>
          <p:cNvSpPr txBox="1"/>
          <p:nvPr/>
        </p:nvSpPr>
        <p:spPr>
          <a:xfrm>
            <a:off x="872328" y="3625511"/>
            <a:ext cx="207215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AR" sz="1400" b="1">
                <a:solidFill>
                  <a:srgbClr val="4014A1"/>
                </a:solidFill>
                <a:latin typeface="Pulso Light" pitchFamily="2" charset="0"/>
              </a:rPr>
              <a:t>Acá hay un título</a:t>
            </a:r>
          </a:p>
          <a:p>
            <a:pPr algn="l"/>
            <a:endParaRPr lang="es-AR" sz="1200">
              <a:solidFill>
                <a:schemeClr val="tx1">
                  <a:lumMod val="50000"/>
                  <a:lumOff val="50000"/>
                </a:schemeClr>
              </a:solidFill>
              <a:effectLst/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l"/>
            <a:r>
              <a:rPr lang="es-AR" sz="120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Acá hay un texto más largo</a:t>
            </a:r>
          </a:p>
          <a:p>
            <a:pPr algn="l"/>
            <a:r>
              <a:rPr lang="es-AR" sz="120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Explicativo.</a:t>
            </a:r>
            <a:endParaRPr lang="es-AR" sz="2400" b="1">
              <a:solidFill>
                <a:schemeClr val="bg1"/>
              </a:solidFill>
              <a:latin typeface="Pulso Light" pitchFamily="2" charset="0"/>
            </a:endParaRPr>
          </a:p>
        </p:txBody>
      </p:sp>
      <p:sp>
        <p:nvSpPr>
          <p:cNvPr id="39" name="CuadroTexto 38">
            <a:extLst>
              <a:ext uri="{FF2B5EF4-FFF2-40B4-BE49-F238E27FC236}">
                <a16:creationId xmlns:a16="http://schemas.microsoft.com/office/drawing/2014/main" id="{7A41C084-D31C-BBF7-3FB3-94BA8B1C01A7}"/>
              </a:ext>
            </a:extLst>
          </p:cNvPr>
          <p:cNvSpPr txBox="1"/>
          <p:nvPr/>
        </p:nvSpPr>
        <p:spPr>
          <a:xfrm>
            <a:off x="951913" y="5208119"/>
            <a:ext cx="207215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AR" sz="1400" b="1">
                <a:solidFill>
                  <a:srgbClr val="4014A1"/>
                </a:solidFill>
                <a:latin typeface="Pulso Light" pitchFamily="2" charset="0"/>
              </a:rPr>
              <a:t>Acá hay un título</a:t>
            </a:r>
          </a:p>
          <a:p>
            <a:pPr algn="l"/>
            <a:endParaRPr lang="es-AR" sz="1200">
              <a:solidFill>
                <a:schemeClr val="tx1">
                  <a:lumMod val="50000"/>
                  <a:lumOff val="50000"/>
                </a:schemeClr>
              </a:solidFill>
              <a:effectLst/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l"/>
            <a:r>
              <a:rPr lang="es-AR" sz="120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Acá hay un texto más largo</a:t>
            </a:r>
          </a:p>
          <a:p>
            <a:pPr algn="l"/>
            <a:r>
              <a:rPr lang="es-AR" sz="120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Explicativo.</a:t>
            </a:r>
            <a:endParaRPr lang="es-AR" sz="2400" b="1">
              <a:solidFill>
                <a:schemeClr val="bg1"/>
              </a:solidFill>
              <a:latin typeface="Pulso Light" pitchFamily="2" charset="0"/>
            </a:endParaRPr>
          </a:p>
        </p:txBody>
      </p:sp>
      <p:sp>
        <p:nvSpPr>
          <p:cNvPr id="40" name="CuadroTexto 39">
            <a:extLst>
              <a:ext uri="{FF2B5EF4-FFF2-40B4-BE49-F238E27FC236}">
                <a16:creationId xmlns:a16="http://schemas.microsoft.com/office/drawing/2014/main" id="{6FFC8AA0-EF05-6249-B06E-EC5DEC4CD39A}"/>
              </a:ext>
            </a:extLst>
          </p:cNvPr>
          <p:cNvSpPr txBox="1"/>
          <p:nvPr/>
        </p:nvSpPr>
        <p:spPr>
          <a:xfrm>
            <a:off x="8970017" y="2043039"/>
            <a:ext cx="207215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AR" sz="1400" b="1">
                <a:solidFill>
                  <a:srgbClr val="4014A1"/>
                </a:solidFill>
                <a:latin typeface="Pulso Light" pitchFamily="2" charset="0"/>
              </a:rPr>
              <a:t>Acá hay un título</a:t>
            </a:r>
          </a:p>
          <a:p>
            <a:pPr algn="l"/>
            <a:endParaRPr lang="es-AR" sz="1200">
              <a:solidFill>
                <a:schemeClr val="tx1">
                  <a:lumMod val="50000"/>
                  <a:lumOff val="50000"/>
                </a:schemeClr>
              </a:solidFill>
              <a:effectLst/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l"/>
            <a:r>
              <a:rPr lang="es-AR" sz="120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Acá hay un texto más largo</a:t>
            </a:r>
          </a:p>
          <a:p>
            <a:pPr algn="l"/>
            <a:r>
              <a:rPr lang="es-AR" sz="120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Explicativo.</a:t>
            </a:r>
            <a:endParaRPr lang="es-AR" sz="2400" b="1">
              <a:solidFill>
                <a:schemeClr val="bg1"/>
              </a:solidFill>
              <a:latin typeface="Pulso Light" pitchFamily="2" charset="0"/>
            </a:endParaRPr>
          </a:p>
        </p:txBody>
      </p:sp>
      <p:sp>
        <p:nvSpPr>
          <p:cNvPr id="41" name="CuadroTexto 40">
            <a:extLst>
              <a:ext uri="{FF2B5EF4-FFF2-40B4-BE49-F238E27FC236}">
                <a16:creationId xmlns:a16="http://schemas.microsoft.com/office/drawing/2014/main" id="{7AC0EA85-3743-68F3-4500-15C2D9E407B5}"/>
              </a:ext>
            </a:extLst>
          </p:cNvPr>
          <p:cNvSpPr txBox="1"/>
          <p:nvPr/>
        </p:nvSpPr>
        <p:spPr>
          <a:xfrm>
            <a:off x="8970017" y="3668998"/>
            <a:ext cx="207215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AR" sz="1400" b="1">
                <a:solidFill>
                  <a:srgbClr val="4014A1"/>
                </a:solidFill>
                <a:latin typeface="Pulso Light" pitchFamily="2" charset="0"/>
              </a:rPr>
              <a:t>Acá hay un título</a:t>
            </a:r>
          </a:p>
          <a:p>
            <a:pPr algn="l"/>
            <a:endParaRPr lang="es-AR" sz="1200">
              <a:solidFill>
                <a:schemeClr val="tx1">
                  <a:lumMod val="50000"/>
                  <a:lumOff val="50000"/>
                </a:schemeClr>
              </a:solidFill>
              <a:effectLst/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l"/>
            <a:r>
              <a:rPr lang="es-AR" sz="120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Acá hay un texto más largo</a:t>
            </a:r>
          </a:p>
          <a:p>
            <a:pPr algn="l"/>
            <a:r>
              <a:rPr lang="es-AR" sz="120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Explicativo.</a:t>
            </a:r>
            <a:endParaRPr lang="es-AR" sz="2400" b="1">
              <a:solidFill>
                <a:schemeClr val="bg1"/>
              </a:solidFill>
              <a:latin typeface="Pulso Light" pitchFamily="2" charset="0"/>
            </a:endParaRPr>
          </a:p>
        </p:txBody>
      </p:sp>
      <p:sp>
        <p:nvSpPr>
          <p:cNvPr id="42" name="CuadroTexto 41">
            <a:extLst>
              <a:ext uri="{FF2B5EF4-FFF2-40B4-BE49-F238E27FC236}">
                <a16:creationId xmlns:a16="http://schemas.microsoft.com/office/drawing/2014/main" id="{EC9B18B7-78E3-B012-6024-02F756F7C08F}"/>
              </a:ext>
            </a:extLst>
          </p:cNvPr>
          <p:cNvSpPr txBox="1"/>
          <p:nvPr/>
        </p:nvSpPr>
        <p:spPr>
          <a:xfrm>
            <a:off x="9049602" y="5251606"/>
            <a:ext cx="207215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AR" sz="1400" b="1">
                <a:solidFill>
                  <a:srgbClr val="4014A1"/>
                </a:solidFill>
                <a:latin typeface="Pulso Light" pitchFamily="2" charset="0"/>
              </a:rPr>
              <a:t>Acá hay un título</a:t>
            </a:r>
          </a:p>
          <a:p>
            <a:pPr algn="l"/>
            <a:endParaRPr lang="es-AR" sz="1200">
              <a:solidFill>
                <a:schemeClr val="tx1">
                  <a:lumMod val="50000"/>
                  <a:lumOff val="50000"/>
                </a:schemeClr>
              </a:solidFill>
              <a:effectLst/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l"/>
            <a:r>
              <a:rPr lang="es-AR" sz="120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Acá hay un texto más largo</a:t>
            </a:r>
          </a:p>
          <a:p>
            <a:pPr algn="l"/>
            <a:r>
              <a:rPr lang="es-AR" sz="120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Explicativo.</a:t>
            </a:r>
            <a:endParaRPr lang="es-AR" sz="2400" b="1">
              <a:solidFill>
                <a:schemeClr val="bg1"/>
              </a:solidFill>
              <a:latin typeface="Pulso Light" pitchFamily="2" charset="0"/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AFBC18E9-8FD1-4DC1-F17F-FDE51BDCCE7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9406452" y="787164"/>
            <a:ext cx="2397850" cy="241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8133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10">
            <a:extLst>
              <a:ext uri="{FF2B5EF4-FFF2-40B4-BE49-F238E27FC236}">
                <a16:creationId xmlns:a16="http://schemas.microsoft.com/office/drawing/2014/main" id="{96D2F202-2DFD-7A7D-C6A0-91AC38C947AD}"/>
              </a:ext>
            </a:extLst>
          </p:cNvPr>
          <p:cNvSpPr/>
          <p:nvPr/>
        </p:nvSpPr>
        <p:spPr>
          <a:xfrm>
            <a:off x="192067" y="3081402"/>
            <a:ext cx="2475977" cy="22546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A4687173-875C-61FD-5CF1-65084ACF9442}"/>
              </a:ext>
            </a:extLst>
          </p:cNvPr>
          <p:cNvSpPr/>
          <p:nvPr/>
        </p:nvSpPr>
        <p:spPr>
          <a:xfrm>
            <a:off x="2179529" y="3081402"/>
            <a:ext cx="1164920" cy="225468"/>
          </a:xfrm>
          <a:prstGeom prst="rect">
            <a:avLst/>
          </a:prstGeom>
          <a:solidFill>
            <a:srgbClr val="4014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557614AA-A179-E2CF-60C9-07EDC7D4D4A4}"/>
              </a:ext>
            </a:extLst>
          </p:cNvPr>
          <p:cNvSpPr/>
          <p:nvPr/>
        </p:nvSpPr>
        <p:spPr>
          <a:xfrm>
            <a:off x="3344449" y="3306870"/>
            <a:ext cx="1164920" cy="225468"/>
          </a:xfrm>
          <a:prstGeom prst="rect">
            <a:avLst/>
          </a:prstGeom>
          <a:solidFill>
            <a:srgbClr val="7436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1022560E-93B4-7916-3730-4AC9FB124D0B}"/>
              </a:ext>
            </a:extLst>
          </p:cNvPr>
          <p:cNvSpPr/>
          <p:nvPr/>
        </p:nvSpPr>
        <p:spPr>
          <a:xfrm>
            <a:off x="4509369" y="3532338"/>
            <a:ext cx="1164920" cy="225468"/>
          </a:xfrm>
          <a:prstGeom prst="rect">
            <a:avLst/>
          </a:prstGeom>
          <a:solidFill>
            <a:srgbClr val="4014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1AB14DC8-849D-1DD7-D095-1BC116A46D6A}"/>
              </a:ext>
            </a:extLst>
          </p:cNvPr>
          <p:cNvSpPr/>
          <p:nvPr/>
        </p:nvSpPr>
        <p:spPr>
          <a:xfrm>
            <a:off x="5674289" y="3757806"/>
            <a:ext cx="1164920" cy="225468"/>
          </a:xfrm>
          <a:prstGeom prst="rect">
            <a:avLst/>
          </a:prstGeom>
          <a:solidFill>
            <a:srgbClr val="7436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6693DE3B-2C03-CD29-F10F-BF93C3C0B1F6}"/>
              </a:ext>
            </a:extLst>
          </p:cNvPr>
          <p:cNvSpPr/>
          <p:nvPr/>
        </p:nvSpPr>
        <p:spPr>
          <a:xfrm>
            <a:off x="6839209" y="3532338"/>
            <a:ext cx="1164920" cy="62630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7021" dist="38100" dir="5400000" sx="102000" sy="102000" algn="t" rotWithShape="0">
              <a:prstClr val="black">
                <a:alpha val="27274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E2C0A375-A3A8-FD43-4CB3-3BDBDC2B2471}"/>
              </a:ext>
            </a:extLst>
          </p:cNvPr>
          <p:cNvSpPr/>
          <p:nvPr/>
        </p:nvSpPr>
        <p:spPr>
          <a:xfrm>
            <a:off x="8004129" y="3757806"/>
            <a:ext cx="1164920" cy="225468"/>
          </a:xfrm>
          <a:prstGeom prst="rect">
            <a:avLst/>
          </a:prstGeom>
          <a:solidFill>
            <a:srgbClr val="4014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2B87A1BF-803B-7F1C-2161-3246F0D99895}"/>
              </a:ext>
            </a:extLst>
          </p:cNvPr>
          <p:cNvSpPr/>
          <p:nvPr/>
        </p:nvSpPr>
        <p:spPr>
          <a:xfrm>
            <a:off x="9169049" y="3983274"/>
            <a:ext cx="1164920" cy="225468"/>
          </a:xfrm>
          <a:prstGeom prst="rect">
            <a:avLst/>
          </a:prstGeom>
          <a:solidFill>
            <a:srgbClr val="7436F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FB6D3531-1946-D8A8-23D7-C00EA2FEFEC5}"/>
              </a:ext>
            </a:extLst>
          </p:cNvPr>
          <p:cNvSpPr/>
          <p:nvPr/>
        </p:nvSpPr>
        <p:spPr>
          <a:xfrm>
            <a:off x="10333969" y="3983274"/>
            <a:ext cx="1164920" cy="225468"/>
          </a:xfrm>
          <a:prstGeom prst="rect">
            <a:avLst/>
          </a:prstGeom>
          <a:solidFill>
            <a:srgbClr val="4014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ED8E0EF4-58F3-C50C-CEED-FCE4B6D33881}"/>
              </a:ext>
            </a:extLst>
          </p:cNvPr>
          <p:cNvSpPr txBox="1"/>
          <p:nvPr/>
        </p:nvSpPr>
        <p:spPr>
          <a:xfrm>
            <a:off x="224963" y="2762069"/>
            <a:ext cx="5466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AR" sz="1200" dirty="0">
                <a:solidFill>
                  <a:schemeClr val="bg1">
                    <a:lumMod val="50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2022</a:t>
            </a:r>
          </a:p>
        </p:txBody>
      </p:sp>
      <p:cxnSp>
        <p:nvCxnSpPr>
          <p:cNvPr id="26" name="Conector recto 25">
            <a:extLst>
              <a:ext uri="{FF2B5EF4-FFF2-40B4-BE49-F238E27FC236}">
                <a16:creationId xmlns:a16="http://schemas.microsoft.com/office/drawing/2014/main" id="{A2A7E227-7C20-F453-52F2-9A93B0F6258C}"/>
              </a:ext>
            </a:extLst>
          </p:cNvPr>
          <p:cNvCxnSpPr/>
          <p:nvPr/>
        </p:nvCxnSpPr>
        <p:spPr>
          <a:xfrm>
            <a:off x="2761989" y="3306869"/>
            <a:ext cx="0" cy="1252800"/>
          </a:xfrm>
          <a:prstGeom prst="line">
            <a:avLst/>
          </a:prstGeom>
          <a:ln w="12700">
            <a:solidFill>
              <a:srgbClr val="4014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cto 26">
            <a:extLst>
              <a:ext uri="{FF2B5EF4-FFF2-40B4-BE49-F238E27FC236}">
                <a16:creationId xmlns:a16="http://schemas.microsoft.com/office/drawing/2014/main" id="{6BD4D258-D69F-8B2F-377D-7E797428C9DC}"/>
              </a:ext>
            </a:extLst>
          </p:cNvPr>
          <p:cNvCxnSpPr>
            <a:cxnSpLocks/>
          </p:cNvCxnSpPr>
          <p:nvPr/>
        </p:nvCxnSpPr>
        <p:spPr>
          <a:xfrm>
            <a:off x="3926909" y="3518768"/>
            <a:ext cx="0" cy="1040901"/>
          </a:xfrm>
          <a:prstGeom prst="line">
            <a:avLst/>
          </a:prstGeom>
          <a:ln w="12700">
            <a:solidFill>
              <a:srgbClr val="4014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recto 28">
            <a:extLst>
              <a:ext uri="{FF2B5EF4-FFF2-40B4-BE49-F238E27FC236}">
                <a16:creationId xmlns:a16="http://schemas.microsoft.com/office/drawing/2014/main" id="{4D4184C0-869B-4E0B-E6F6-1CBD9BBAE169}"/>
              </a:ext>
            </a:extLst>
          </p:cNvPr>
          <p:cNvCxnSpPr/>
          <p:nvPr/>
        </p:nvCxnSpPr>
        <p:spPr>
          <a:xfrm>
            <a:off x="5091829" y="3721370"/>
            <a:ext cx="0" cy="1252800"/>
          </a:xfrm>
          <a:prstGeom prst="line">
            <a:avLst/>
          </a:prstGeom>
          <a:ln w="12700">
            <a:solidFill>
              <a:srgbClr val="4014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cto 29">
            <a:extLst>
              <a:ext uri="{FF2B5EF4-FFF2-40B4-BE49-F238E27FC236}">
                <a16:creationId xmlns:a16="http://schemas.microsoft.com/office/drawing/2014/main" id="{1B73805C-996C-17AF-F680-C6C5C0F14B4D}"/>
              </a:ext>
            </a:extLst>
          </p:cNvPr>
          <p:cNvCxnSpPr>
            <a:cxnSpLocks/>
          </p:cNvCxnSpPr>
          <p:nvPr/>
        </p:nvCxnSpPr>
        <p:spPr>
          <a:xfrm>
            <a:off x="6256749" y="3958321"/>
            <a:ext cx="0" cy="1040901"/>
          </a:xfrm>
          <a:prstGeom prst="line">
            <a:avLst/>
          </a:prstGeom>
          <a:ln w="12700">
            <a:solidFill>
              <a:srgbClr val="4014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Cohete en Apple iOS 15.4">
            <a:extLst>
              <a:ext uri="{FF2B5EF4-FFF2-40B4-BE49-F238E27FC236}">
                <a16:creationId xmlns:a16="http://schemas.microsoft.com/office/drawing/2014/main" id="{6DCE136A-3972-6F27-9984-F4A623C997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1334" y="3618550"/>
            <a:ext cx="420668" cy="420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CuadroTexto 30">
            <a:extLst>
              <a:ext uri="{FF2B5EF4-FFF2-40B4-BE49-F238E27FC236}">
                <a16:creationId xmlns:a16="http://schemas.microsoft.com/office/drawing/2014/main" id="{8B01BD6F-A9E4-2F60-6C5E-8E76CBCF33CB}"/>
              </a:ext>
            </a:extLst>
          </p:cNvPr>
          <p:cNvSpPr txBox="1"/>
          <p:nvPr/>
        </p:nvSpPr>
        <p:spPr>
          <a:xfrm>
            <a:off x="7020868" y="4249544"/>
            <a:ext cx="1222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AR" err="1">
                <a:solidFill>
                  <a:srgbClr val="4014A1"/>
                </a:solidFill>
                <a:latin typeface="Pulso Light" pitchFamily="2" charset="0"/>
              </a:rPr>
              <a:t>Kick</a:t>
            </a:r>
            <a:r>
              <a:rPr lang="es-AR">
                <a:solidFill>
                  <a:srgbClr val="4014A1"/>
                </a:solidFill>
                <a:latin typeface="Pulso Light" pitchFamily="2" charset="0"/>
              </a:rPr>
              <a:t> off</a:t>
            </a:r>
            <a:endParaRPr lang="es-AR">
              <a:solidFill>
                <a:schemeClr val="bg1"/>
              </a:solidFill>
              <a:latin typeface="Pulso Light" pitchFamily="2" charset="0"/>
            </a:endParaRPr>
          </a:p>
        </p:txBody>
      </p:sp>
      <p:cxnSp>
        <p:nvCxnSpPr>
          <p:cNvPr id="32" name="Conector recto 31">
            <a:extLst>
              <a:ext uri="{FF2B5EF4-FFF2-40B4-BE49-F238E27FC236}">
                <a16:creationId xmlns:a16="http://schemas.microsoft.com/office/drawing/2014/main" id="{EDCEEEDE-C730-0EE3-F2B5-FC4EE83491BA}"/>
              </a:ext>
            </a:extLst>
          </p:cNvPr>
          <p:cNvCxnSpPr/>
          <p:nvPr/>
        </p:nvCxnSpPr>
        <p:spPr>
          <a:xfrm>
            <a:off x="8544834" y="3971791"/>
            <a:ext cx="0" cy="1252800"/>
          </a:xfrm>
          <a:prstGeom prst="line">
            <a:avLst/>
          </a:prstGeom>
          <a:ln w="12700">
            <a:solidFill>
              <a:srgbClr val="4014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ctor recto 32">
            <a:extLst>
              <a:ext uri="{FF2B5EF4-FFF2-40B4-BE49-F238E27FC236}">
                <a16:creationId xmlns:a16="http://schemas.microsoft.com/office/drawing/2014/main" id="{96610D41-BF23-741B-C0F9-8EF5BC752753}"/>
              </a:ext>
            </a:extLst>
          </p:cNvPr>
          <p:cNvCxnSpPr>
            <a:cxnSpLocks/>
          </p:cNvCxnSpPr>
          <p:nvPr/>
        </p:nvCxnSpPr>
        <p:spPr>
          <a:xfrm>
            <a:off x="9709754" y="4208742"/>
            <a:ext cx="0" cy="1040901"/>
          </a:xfrm>
          <a:prstGeom prst="line">
            <a:avLst/>
          </a:prstGeom>
          <a:ln w="12700">
            <a:solidFill>
              <a:srgbClr val="4014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cto 33">
            <a:extLst>
              <a:ext uri="{FF2B5EF4-FFF2-40B4-BE49-F238E27FC236}">
                <a16:creationId xmlns:a16="http://schemas.microsoft.com/office/drawing/2014/main" id="{B55A89D4-29DD-E29A-13B1-15FF6C6C4E73}"/>
              </a:ext>
            </a:extLst>
          </p:cNvPr>
          <p:cNvCxnSpPr>
            <a:cxnSpLocks/>
          </p:cNvCxnSpPr>
          <p:nvPr/>
        </p:nvCxnSpPr>
        <p:spPr>
          <a:xfrm>
            <a:off x="10916429" y="4208742"/>
            <a:ext cx="0" cy="1040901"/>
          </a:xfrm>
          <a:prstGeom prst="line">
            <a:avLst/>
          </a:prstGeom>
          <a:ln w="12700">
            <a:solidFill>
              <a:srgbClr val="4014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CuadroTexto 34">
            <a:extLst>
              <a:ext uri="{FF2B5EF4-FFF2-40B4-BE49-F238E27FC236}">
                <a16:creationId xmlns:a16="http://schemas.microsoft.com/office/drawing/2014/main" id="{66924416-C9E9-F2AC-E1A0-1CF83DA7F329}"/>
              </a:ext>
            </a:extLst>
          </p:cNvPr>
          <p:cNvSpPr txBox="1"/>
          <p:nvPr/>
        </p:nvSpPr>
        <p:spPr>
          <a:xfrm>
            <a:off x="2400982" y="2762070"/>
            <a:ext cx="6804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AR" sz="1200" b="1">
                <a:solidFill>
                  <a:srgbClr val="4014A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FECHA</a:t>
            </a:r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9A933C18-40CF-DAB7-A246-BEF3DBE1A26D}"/>
              </a:ext>
            </a:extLst>
          </p:cNvPr>
          <p:cNvSpPr txBox="1"/>
          <p:nvPr/>
        </p:nvSpPr>
        <p:spPr>
          <a:xfrm>
            <a:off x="3586698" y="3005754"/>
            <a:ext cx="6804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AR" sz="1200" b="1">
                <a:solidFill>
                  <a:srgbClr val="4014A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FECHA</a:t>
            </a:r>
          </a:p>
        </p:txBody>
      </p:sp>
      <p:sp>
        <p:nvSpPr>
          <p:cNvPr id="37" name="CuadroTexto 36">
            <a:extLst>
              <a:ext uri="{FF2B5EF4-FFF2-40B4-BE49-F238E27FC236}">
                <a16:creationId xmlns:a16="http://schemas.microsoft.com/office/drawing/2014/main" id="{293AF129-8B75-2DA0-9E45-1C972E5B9D4C}"/>
              </a:ext>
            </a:extLst>
          </p:cNvPr>
          <p:cNvSpPr txBox="1"/>
          <p:nvPr/>
        </p:nvSpPr>
        <p:spPr>
          <a:xfrm>
            <a:off x="4772414" y="3211356"/>
            <a:ext cx="6804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AR" sz="1200" b="1">
                <a:solidFill>
                  <a:srgbClr val="4014A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FECHA</a:t>
            </a:r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EECBA077-B560-508D-7099-CE407A566FF8}"/>
              </a:ext>
            </a:extLst>
          </p:cNvPr>
          <p:cNvSpPr txBox="1"/>
          <p:nvPr/>
        </p:nvSpPr>
        <p:spPr>
          <a:xfrm>
            <a:off x="5916537" y="3437537"/>
            <a:ext cx="6804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AR" sz="1200" b="1">
                <a:solidFill>
                  <a:srgbClr val="4014A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FECHA</a:t>
            </a:r>
          </a:p>
        </p:txBody>
      </p:sp>
      <p:sp>
        <p:nvSpPr>
          <p:cNvPr id="39" name="CuadroTexto 38">
            <a:extLst>
              <a:ext uri="{FF2B5EF4-FFF2-40B4-BE49-F238E27FC236}">
                <a16:creationId xmlns:a16="http://schemas.microsoft.com/office/drawing/2014/main" id="{59FCC9ED-19EF-0B72-FEA0-341D6C9DE0AA}"/>
              </a:ext>
            </a:extLst>
          </p:cNvPr>
          <p:cNvSpPr txBox="1"/>
          <p:nvPr/>
        </p:nvSpPr>
        <p:spPr>
          <a:xfrm>
            <a:off x="8204623" y="3480050"/>
            <a:ext cx="6804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AR" sz="1200" b="1">
                <a:solidFill>
                  <a:srgbClr val="4014A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FECHA</a:t>
            </a:r>
          </a:p>
        </p:txBody>
      </p:sp>
      <p:sp>
        <p:nvSpPr>
          <p:cNvPr id="40" name="CuadroTexto 39">
            <a:extLst>
              <a:ext uri="{FF2B5EF4-FFF2-40B4-BE49-F238E27FC236}">
                <a16:creationId xmlns:a16="http://schemas.microsoft.com/office/drawing/2014/main" id="{A6527AA3-B578-BF0A-2589-E04D1462CC35}"/>
              </a:ext>
            </a:extLst>
          </p:cNvPr>
          <p:cNvSpPr txBox="1"/>
          <p:nvPr/>
        </p:nvSpPr>
        <p:spPr>
          <a:xfrm>
            <a:off x="9388200" y="3680510"/>
            <a:ext cx="6804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AR" sz="1200" b="1">
                <a:solidFill>
                  <a:srgbClr val="4014A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FECHA</a:t>
            </a:r>
          </a:p>
        </p:txBody>
      </p:sp>
      <p:sp>
        <p:nvSpPr>
          <p:cNvPr id="41" name="CuadroTexto 40">
            <a:extLst>
              <a:ext uri="{FF2B5EF4-FFF2-40B4-BE49-F238E27FC236}">
                <a16:creationId xmlns:a16="http://schemas.microsoft.com/office/drawing/2014/main" id="{70FFF7C7-2725-2FA5-0E2F-20D76110C100}"/>
              </a:ext>
            </a:extLst>
          </p:cNvPr>
          <p:cNvSpPr txBox="1"/>
          <p:nvPr/>
        </p:nvSpPr>
        <p:spPr>
          <a:xfrm>
            <a:off x="10552698" y="3694792"/>
            <a:ext cx="6804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AR" sz="1200" b="1">
                <a:solidFill>
                  <a:srgbClr val="4014A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FECHA</a:t>
            </a:r>
          </a:p>
        </p:txBody>
      </p:sp>
      <p:sp>
        <p:nvSpPr>
          <p:cNvPr id="43" name="CuadroTexto 42">
            <a:extLst>
              <a:ext uri="{FF2B5EF4-FFF2-40B4-BE49-F238E27FC236}">
                <a16:creationId xmlns:a16="http://schemas.microsoft.com/office/drawing/2014/main" id="{D01B548A-C5D4-7038-005B-2E15E2EF4B7B}"/>
              </a:ext>
            </a:extLst>
          </p:cNvPr>
          <p:cNvSpPr txBox="1"/>
          <p:nvPr/>
        </p:nvSpPr>
        <p:spPr>
          <a:xfrm>
            <a:off x="2366528" y="4598191"/>
            <a:ext cx="7493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2875" indent="-142875">
              <a:buClr>
                <a:srgbClr val="CA8AFD"/>
              </a:buClr>
              <a:buFont typeface="Arial" panose="020B0604020202020204" pitchFamily="34" charset="0"/>
              <a:buChar char="•"/>
            </a:pPr>
            <a:r>
              <a:rPr lang="es-AR" sz="1200" dirty="0" err="1">
                <a:solidFill>
                  <a:srgbClr val="0F002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Item</a:t>
            </a:r>
            <a:endParaRPr lang="es-AR" sz="1200" dirty="0">
              <a:solidFill>
                <a:srgbClr val="0F002F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4" name="CuadroTexto 43">
            <a:extLst>
              <a:ext uri="{FF2B5EF4-FFF2-40B4-BE49-F238E27FC236}">
                <a16:creationId xmlns:a16="http://schemas.microsoft.com/office/drawing/2014/main" id="{C8995F42-F29B-AA85-8852-D532A5C1F758}"/>
              </a:ext>
            </a:extLst>
          </p:cNvPr>
          <p:cNvSpPr txBox="1"/>
          <p:nvPr/>
        </p:nvSpPr>
        <p:spPr>
          <a:xfrm>
            <a:off x="3505311" y="4618876"/>
            <a:ext cx="7493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2875" indent="-142875">
              <a:buClr>
                <a:srgbClr val="CA8AFD"/>
              </a:buClr>
              <a:buFont typeface="Arial" panose="020B0604020202020204" pitchFamily="34" charset="0"/>
              <a:buChar char="•"/>
            </a:pPr>
            <a:r>
              <a:rPr lang="es-AR" sz="1200" dirty="0" err="1">
                <a:solidFill>
                  <a:srgbClr val="0F002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Item</a:t>
            </a:r>
            <a:endParaRPr lang="es-AR" sz="1200" dirty="0">
              <a:solidFill>
                <a:srgbClr val="0F002F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5" name="CuadroTexto 44">
            <a:extLst>
              <a:ext uri="{FF2B5EF4-FFF2-40B4-BE49-F238E27FC236}">
                <a16:creationId xmlns:a16="http://schemas.microsoft.com/office/drawing/2014/main" id="{5B53B55A-F8D8-4A5C-A345-243B14CE4D9A}"/>
              </a:ext>
            </a:extLst>
          </p:cNvPr>
          <p:cNvSpPr txBox="1"/>
          <p:nvPr/>
        </p:nvSpPr>
        <p:spPr>
          <a:xfrm>
            <a:off x="4675410" y="4996691"/>
            <a:ext cx="7493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2875" indent="-142875">
              <a:buClr>
                <a:srgbClr val="CA8AFD"/>
              </a:buClr>
              <a:buFont typeface="Arial" panose="020B0604020202020204" pitchFamily="34" charset="0"/>
              <a:buChar char="•"/>
            </a:pPr>
            <a:r>
              <a:rPr lang="es-AR" sz="1200" dirty="0" err="1">
                <a:solidFill>
                  <a:srgbClr val="0F002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Item</a:t>
            </a:r>
            <a:endParaRPr lang="es-AR" sz="1200" dirty="0">
              <a:solidFill>
                <a:srgbClr val="0F002F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6" name="CuadroTexto 45">
            <a:extLst>
              <a:ext uri="{FF2B5EF4-FFF2-40B4-BE49-F238E27FC236}">
                <a16:creationId xmlns:a16="http://schemas.microsoft.com/office/drawing/2014/main" id="{7AD92061-2A5E-FCA1-79AD-BAEFF22F6714}"/>
              </a:ext>
            </a:extLst>
          </p:cNvPr>
          <p:cNvSpPr txBox="1"/>
          <p:nvPr/>
        </p:nvSpPr>
        <p:spPr>
          <a:xfrm>
            <a:off x="5853483" y="4999171"/>
            <a:ext cx="7493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2875" indent="-142875">
              <a:buClr>
                <a:srgbClr val="CA8AFD"/>
              </a:buClr>
              <a:buFont typeface="Arial" panose="020B0604020202020204" pitchFamily="34" charset="0"/>
              <a:buChar char="•"/>
            </a:pPr>
            <a:r>
              <a:rPr lang="es-AR" sz="1200" dirty="0" err="1">
                <a:solidFill>
                  <a:srgbClr val="0F002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Item</a:t>
            </a:r>
            <a:endParaRPr lang="es-AR" sz="1200" dirty="0">
              <a:solidFill>
                <a:srgbClr val="0F002F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7" name="CuadroTexto 46">
            <a:extLst>
              <a:ext uri="{FF2B5EF4-FFF2-40B4-BE49-F238E27FC236}">
                <a16:creationId xmlns:a16="http://schemas.microsoft.com/office/drawing/2014/main" id="{AD97D482-914A-52F7-306E-815FA1A29FEF}"/>
              </a:ext>
            </a:extLst>
          </p:cNvPr>
          <p:cNvSpPr txBox="1"/>
          <p:nvPr/>
        </p:nvSpPr>
        <p:spPr>
          <a:xfrm>
            <a:off x="8157016" y="5247514"/>
            <a:ext cx="7493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2875" indent="-142875">
              <a:buClr>
                <a:srgbClr val="CA8AFD"/>
              </a:buClr>
              <a:buFont typeface="Arial" panose="020B0604020202020204" pitchFamily="34" charset="0"/>
              <a:buChar char="•"/>
            </a:pPr>
            <a:r>
              <a:rPr lang="es-AR" sz="1200" dirty="0" err="1">
                <a:solidFill>
                  <a:srgbClr val="0F002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Item</a:t>
            </a:r>
            <a:endParaRPr lang="es-AR" sz="1200" dirty="0">
              <a:solidFill>
                <a:srgbClr val="0F002F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8" name="CuadroTexto 47">
            <a:extLst>
              <a:ext uri="{FF2B5EF4-FFF2-40B4-BE49-F238E27FC236}">
                <a16:creationId xmlns:a16="http://schemas.microsoft.com/office/drawing/2014/main" id="{01D73C68-777A-2645-29BD-DEE5640491DE}"/>
              </a:ext>
            </a:extLst>
          </p:cNvPr>
          <p:cNvSpPr txBox="1"/>
          <p:nvPr/>
        </p:nvSpPr>
        <p:spPr>
          <a:xfrm>
            <a:off x="9319292" y="5247514"/>
            <a:ext cx="7493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2875" indent="-142875">
              <a:buClr>
                <a:srgbClr val="CA8AFD"/>
              </a:buClr>
              <a:buFont typeface="Arial" panose="020B0604020202020204" pitchFamily="34" charset="0"/>
              <a:buChar char="•"/>
            </a:pPr>
            <a:r>
              <a:rPr lang="es-AR" sz="1200" dirty="0" err="1">
                <a:solidFill>
                  <a:srgbClr val="0F002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Item</a:t>
            </a:r>
            <a:endParaRPr lang="es-AR" sz="1200" dirty="0">
              <a:solidFill>
                <a:srgbClr val="0F002F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9" name="CuadroTexto 48">
            <a:extLst>
              <a:ext uri="{FF2B5EF4-FFF2-40B4-BE49-F238E27FC236}">
                <a16:creationId xmlns:a16="http://schemas.microsoft.com/office/drawing/2014/main" id="{7EFEEB18-F23C-E037-22DA-5821D5A74D42}"/>
              </a:ext>
            </a:extLst>
          </p:cNvPr>
          <p:cNvSpPr txBox="1"/>
          <p:nvPr/>
        </p:nvSpPr>
        <p:spPr>
          <a:xfrm>
            <a:off x="10520875" y="5304468"/>
            <a:ext cx="7493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2875" indent="-142875">
              <a:buClr>
                <a:srgbClr val="CA8AFD"/>
              </a:buClr>
              <a:buFont typeface="Arial" panose="020B0604020202020204" pitchFamily="34" charset="0"/>
              <a:buChar char="•"/>
            </a:pPr>
            <a:r>
              <a:rPr lang="es-AR" sz="1200" dirty="0" err="1">
                <a:solidFill>
                  <a:srgbClr val="0F002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Item</a:t>
            </a:r>
            <a:endParaRPr lang="es-AR" sz="1200" dirty="0">
              <a:solidFill>
                <a:srgbClr val="0F002F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0" name="Rectángulo 49">
            <a:extLst>
              <a:ext uri="{FF2B5EF4-FFF2-40B4-BE49-F238E27FC236}">
                <a16:creationId xmlns:a16="http://schemas.microsoft.com/office/drawing/2014/main" id="{B26761AB-F6C0-FA26-51BA-AD2BE73978E6}"/>
              </a:ext>
            </a:extLst>
          </p:cNvPr>
          <p:cNvSpPr/>
          <p:nvPr/>
        </p:nvSpPr>
        <p:spPr>
          <a:xfrm>
            <a:off x="11498888" y="3983274"/>
            <a:ext cx="501044" cy="23695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51" name="Rectángulo 50">
            <a:extLst>
              <a:ext uri="{FF2B5EF4-FFF2-40B4-BE49-F238E27FC236}">
                <a16:creationId xmlns:a16="http://schemas.microsoft.com/office/drawing/2014/main" id="{F9D1AE89-1655-92A3-A683-51ED087E8988}"/>
              </a:ext>
            </a:extLst>
          </p:cNvPr>
          <p:cNvSpPr/>
          <p:nvPr/>
        </p:nvSpPr>
        <p:spPr>
          <a:xfrm>
            <a:off x="6839208" y="3486618"/>
            <a:ext cx="1164920" cy="45719"/>
          </a:xfrm>
          <a:prstGeom prst="rect">
            <a:avLst/>
          </a:prstGeom>
          <a:solidFill>
            <a:srgbClr val="7537F4"/>
          </a:solidFill>
          <a:ln>
            <a:noFill/>
          </a:ln>
          <a:effectLst>
            <a:outerShdw blurRad="197021" dist="38100" dir="5400000" sx="102000" sy="102000" algn="t" rotWithShape="0">
              <a:prstClr val="black">
                <a:alpha val="27274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9C2CE970-5F8E-E8F4-FC9E-012230A3A148}"/>
              </a:ext>
            </a:extLst>
          </p:cNvPr>
          <p:cNvSpPr txBox="1"/>
          <p:nvPr/>
        </p:nvSpPr>
        <p:spPr>
          <a:xfrm>
            <a:off x="774635" y="733143"/>
            <a:ext cx="3252693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l"/>
            <a:r>
              <a:rPr lang="es-AR" sz="2000" dirty="0">
                <a:solidFill>
                  <a:schemeClr val="bg1"/>
                </a:solidFill>
                <a:latin typeface="Roboto Light"/>
                <a:ea typeface="Roboto Light"/>
                <a:cs typeface="Roboto Light"/>
              </a:rPr>
              <a:t>ROADMAP</a:t>
            </a:r>
            <a:endParaRPr lang="es-AR" sz="20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8CCC3CB-9D30-F1EF-2093-8C8873A88E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28397" y="824737"/>
            <a:ext cx="269510" cy="216922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FB9285CF-A383-F3FF-117D-059CC3C240C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9406452" y="787164"/>
            <a:ext cx="2397850" cy="241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7616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0C9DD287-5E02-9D17-C6D8-89A214CBD44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6246" b="16246"/>
          <a:stretch/>
        </p:blipFill>
        <p:spPr>
          <a:xfrm>
            <a:off x="0" y="0"/>
            <a:ext cx="12192000" cy="6893168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C7F2535D-E3C2-FA71-BCD0-4888D976F1E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754708" y="136525"/>
            <a:ext cx="2682582" cy="341948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56D2CC25-0D53-67A1-7079-16DCD69177AA}"/>
              </a:ext>
            </a:extLst>
          </p:cNvPr>
          <p:cNvSpPr/>
          <p:nvPr/>
        </p:nvSpPr>
        <p:spPr>
          <a:xfrm>
            <a:off x="7751635" y="4305017"/>
            <a:ext cx="4067906" cy="772179"/>
          </a:xfrm>
          <a:prstGeom prst="rect">
            <a:avLst/>
          </a:prstGeom>
          <a:solidFill>
            <a:srgbClr val="1261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080357B9-E756-8F04-CEBF-850876A5A2E2}"/>
              </a:ext>
            </a:extLst>
          </p:cNvPr>
          <p:cNvSpPr txBox="1"/>
          <p:nvPr/>
        </p:nvSpPr>
        <p:spPr>
          <a:xfrm>
            <a:off x="7959182" y="4459944"/>
            <a:ext cx="30822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AR" sz="1400" dirty="0">
                <a:solidFill>
                  <a:schemeClr val="bg1"/>
                </a:solidFill>
                <a:latin typeface="Roboto Thin" panose="02000000000000000000" pitchFamily="2" charset="0"/>
                <a:ea typeface="Roboto Thin" panose="02000000000000000000" pitchFamily="2" charset="0"/>
              </a:rPr>
              <a:t>TÍTULO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D91BA953-1D3E-29A6-DF1A-F81F3708BC82}"/>
              </a:ext>
            </a:extLst>
          </p:cNvPr>
          <p:cNvSpPr/>
          <p:nvPr/>
        </p:nvSpPr>
        <p:spPr>
          <a:xfrm>
            <a:off x="7751634" y="4842735"/>
            <a:ext cx="4067907" cy="17034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E5740155-E1FB-9337-5F62-6986FB8F15DE}"/>
              </a:ext>
            </a:extLst>
          </p:cNvPr>
          <p:cNvSpPr txBox="1"/>
          <p:nvPr/>
        </p:nvSpPr>
        <p:spPr>
          <a:xfrm>
            <a:off x="7917141" y="5550067"/>
            <a:ext cx="55120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AR" sz="2000" dirty="0">
                <a:solidFill>
                  <a:srgbClr val="4014A1"/>
                </a:solidFill>
                <a:latin typeface="Roboto Thin" panose="02000000000000000000" pitchFamily="2" charset="0"/>
                <a:ea typeface="Roboto Thin" panose="02000000000000000000" pitchFamily="2" charset="0"/>
              </a:rPr>
              <a:t>Texto corto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D32E0C3-3A75-B766-8287-7829CFBA432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421550" y="6273690"/>
            <a:ext cx="2397850" cy="241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9835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>
            <a:extLst>
              <a:ext uri="{FF2B5EF4-FFF2-40B4-BE49-F238E27FC236}">
                <a16:creationId xmlns:a16="http://schemas.microsoft.com/office/drawing/2014/main" id="{3D6AA430-BCF2-437E-A6DC-757D2FDE082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81" b="781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029B87E1-49A6-B40E-6305-4180418F4C0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3866" y="0"/>
            <a:ext cx="12192000" cy="7015608"/>
          </a:xfrm>
        </p:spPr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C7F2535D-E3C2-FA71-BCD0-4888D976F1E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754708" y="136525"/>
            <a:ext cx="2682582" cy="341948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1F7117EE-A1E9-ACBE-BDA8-E08A0184A5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0977" y="1924897"/>
            <a:ext cx="7110045" cy="3575611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F0FA340F-5727-A816-15BB-24593E56B4E5}"/>
              </a:ext>
            </a:extLst>
          </p:cNvPr>
          <p:cNvSpPr txBox="1"/>
          <p:nvPr/>
        </p:nvSpPr>
        <p:spPr>
          <a:xfrm>
            <a:off x="2994920" y="3050982"/>
            <a:ext cx="551208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AR" sz="4000" dirty="0">
                <a:solidFill>
                  <a:srgbClr val="4014A1"/>
                </a:solidFill>
                <a:latin typeface="Pulso Light" pitchFamily="2" charset="0"/>
              </a:rPr>
              <a:t>¡ </a:t>
            </a:r>
            <a:r>
              <a:rPr lang="es-AR" sz="4000" dirty="0" err="1">
                <a:solidFill>
                  <a:srgbClr val="4014A1"/>
                </a:solidFill>
                <a:latin typeface="Pulso Light" pitchFamily="2" charset="0"/>
              </a:rPr>
              <a:t>Resumilo</a:t>
            </a:r>
            <a:r>
              <a:rPr lang="es-AR" sz="4000" dirty="0">
                <a:solidFill>
                  <a:srgbClr val="4014A1"/>
                </a:solidFill>
                <a:latin typeface="Pulso Light" pitchFamily="2" charset="0"/>
              </a:rPr>
              <a:t> en</a:t>
            </a:r>
          </a:p>
          <a:p>
            <a:pPr algn="l"/>
            <a:r>
              <a:rPr lang="es-AR" sz="4000" dirty="0">
                <a:solidFill>
                  <a:srgbClr val="1261EF"/>
                </a:solidFill>
                <a:latin typeface="Pulso Light" pitchFamily="2" charset="0"/>
              </a:rPr>
              <a:t>una frase!</a:t>
            </a:r>
          </a:p>
        </p:txBody>
      </p:sp>
      <p:pic>
        <p:nvPicPr>
          <p:cNvPr id="1026" name="Picture 2" descr="Cara Sonriendo Con Estrellas en Apple iOS 15.4">
            <a:extLst>
              <a:ext uri="{FF2B5EF4-FFF2-40B4-BE49-F238E27FC236}">
                <a16:creationId xmlns:a16="http://schemas.microsoft.com/office/drawing/2014/main" id="{CD52752E-72E2-B829-8FBF-29713A42DD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6872" y="3737753"/>
            <a:ext cx="523126" cy="523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F2207B53-78C9-EA20-71CD-333A8A8C21D2}"/>
              </a:ext>
            </a:extLst>
          </p:cNvPr>
          <p:cNvSpPr txBox="1"/>
          <p:nvPr/>
        </p:nvSpPr>
        <p:spPr>
          <a:xfrm>
            <a:off x="5518694" y="5061192"/>
            <a:ext cx="9626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AR" sz="1400" dirty="0">
                <a:solidFill>
                  <a:srgbClr val="7537F4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#Hashtag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69E052F2-706E-73F6-3BE5-9D40DD28489F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421550" y="6273690"/>
            <a:ext cx="2397850" cy="241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88856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TELECOM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839B9BFBC0242445A57E82AE5B001882" ma:contentTypeVersion="16" ma:contentTypeDescription="Crear nuevo documento." ma:contentTypeScope="" ma:versionID="445e7c80327d823c32db00ed7e623d5a">
  <xsd:schema xmlns:xsd="http://www.w3.org/2001/XMLSchema" xmlns:xs="http://www.w3.org/2001/XMLSchema" xmlns:p="http://schemas.microsoft.com/office/2006/metadata/properties" xmlns:ns2="a8f03938-05db-4244-95ec-6b64e61cea24" xmlns:ns3="f2bc6afd-30cb-401a-9828-f657074bb9d1" targetNamespace="http://schemas.microsoft.com/office/2006/metadata/properties" ma:root="true" ma:fieldsID="2a9f9b5acf3b50bf88687963600d6bd9" ns2:_="" ns3:_="">
    <xsd:import namespace="a8f03938-05db-4244-95ec-6b64e61cea24"/>
    <xsd:import namespace="f2bc6afd-30cb-401a-9828-f657074bb9d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8f03938-05db-4244-95ec-6b64e61cea2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internalName="MediaServiceAutoTags" ma:readOnly="true">
      <xsd:simpleType>
        <xsd:restriction base="dms:Text"/>
      </xsd:simpleType>
    </xsd:element>
    <xsd:element name="MediaServiceOCR" ma:index="11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8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0" nillable="true" ma:taxonomy="true" ma:internalName="lcf76f155ced4ddcb4097134ff3c332f" ma:taxonomyFieldName="MediaServiceImageTags" ma:displayName="Etiquetas de imagen" ma:readOnly="false" ma:fieldId="{5cf76f15-5ced-4ddc-b409-7134ff3c332f}" ma:taxonomyMulti="true" ma:sspId="8f2138f1-c0bb-47be-88a6-c8334904c8c8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3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2bc6afd-30cb-401a-9828-f657074bb9d1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Compartid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Detalles de uso compartido" ma:internalName="SharedWithDetails" ma:readOnly="true">
      <xsd:simpleType>
        <xsd:restriction base="dms:Note">
          <xsd:maxLength value="255"/>
        </xsd:restriction>
      </xsd:simpleType>
    </xsd:element>
    <xsd:element name="TaxCatchAll" ma:index="21" nillable="true" ma:displayName="Taxonomy Catch All Column" ma:hidden="true" ma:list="{e503dfa0-f322-44b6-82b1-60055fcfdd21}" ma:internalName="TaxCatchAll" ma:showField="CatchAllData" ma:web="f2bc6afd-30cb-401a-9828-f657074bb9d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f2bc6afd-30cb-401a-9828-f657074bb9d1" xsi:nil="true"/>
    <lcf76f155ced4ddcb4097134ff3c332f xmlns="a8f03938-05db-4244-95ec-6b64e61cea24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39AFD308-BBEC-4E0A-8E03-D46D40527807}"/>
</file>

<file path=customXml/itemProps2.xml><?xml version="1.0" encoding="utf-8"?>
<ds:datastoreItem xmlns:ds="http://schemas.openxmlformats.org/officeDocument/2006/customXml" ds:itemID="{8EA22149-E37A-4ACC-9AB0-14409CF22374}"/>
</file>

<file path=customXml/itemProps3.xml><?xml version="1.0" encoding="utf-8"?>
<ds:datastoreItem xmlns:ds="http://schemas.openxmlformats.org/officeDocument/2006/customXml" ds:itemID="{F3D5EA1C-B538-4061-A6CC-44FC476BA47C}"/>
</file>

<file path=docProps/app.xml><?xml version="1.0" encoding="utf-8"?>
<Properties xmlns="http://schemas.openxmlformats.org/officeDocument/2006/extended-properties" xmlns:vt="http://schemas.openxmlformats.org/officeDocument/2006/docPropsVTypes">
  <TotalTime>560</TotalTime>
  <Words>271</Words>
  <Application>Microsoft Macintosh PowerPoint</Application>
  <PresentationFormat>Panorámica</PresentationFormat>
  <Paragraphs>99</Paragraphs>
  <Slides>12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12</vt:i4>
      </vt:variant>
    </vt:vector>
  </HeadingPairs>
  <TitlesOfParts>
    <vt:vector size="22" baseType="lpstr">
      <vt:lpstr>Roboto Thin</vt:lpstr>
      <vt:lpstr>Calibri Light</vt:lpstr>
      <vt:lpstr>Arial</vt:lpstr>
      <vt:lpstr>Pulso</vt:lpstr>
      <vt:lpstr>Roboto Medium</vt:lpstr>
      <vt:lpstr>Pulso Light</vt:lpstr>
      <vt:lpstr>Calibri</vt:lpstr>
      <vt:lpstr>Roboto</vt:lpstr>
      <vt:lpstr>Roboto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Alejandro Grimolizzi</dc:creator>
  <cp:lastModifiedBy>Alejandro Grimolizzi</cp:lastModifiedBy>
  <cp:revision>10</cp:revision>
  <dcterms:created xsi:type="dcterms:W3CDTF">2023-03-08T17:12:51Z</dcterms:created>
  <dcterms:modified xsi:type="dcterms:W3CDTF">2023-06-06T19:07:52Z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ediaServiceImageTags">
    <vt:lpwstr/>
  </property>
  <property fmtid="{D5CDD505-2E9C-101B-9397-08002B2CF9AE}" pid="3" name="ContentTypeId">
    <vt:lpwstr>0x010100839B9BFBC0242445A57E82AE5B001882</vt:lpwstr>
  </property>
</Properties>
</file>